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113.jpg" ContentType="image/pn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76" r:id="rId3"/>
    <p:sldMasterId id="2147483692" r:id="rId4"/>
    <p:sldMasterId id="2147483707" r:id="rId5"/>
    <p:sldMasterId id="2147483730" r:id="rId6"/>
    <p:sldMasterId id="2147483754" r:id="rId7"/>
  </p:sldMasterIdLst>
  <p:notesMasterIdLst>
    <p:notesMasterId r:id="rId42"/>
  </p:notesMasterIdLst>
  <p:sldIdLst>
    <p:sldId id="426" r:id="rId8"/>
    <p:sldId id="328" r:id="rId9"/>
    <p:sldId id="293" r:id="rId10"/>
    <p:sldId id="325" r:id="rId11"/>
    <p:sldId id="299" r:id="rId12"/>
    <p:sldId id="276" r:id="rId13"/>
    <p:sldId id="279" r:id="rId14"/>
    <p:sldId id="284" r:id="rId15"/>
    <p:sldId id="295" r:id="rId16"/>
    <p:sldId id="321" r:id="rId17"/>
    <p:sldId id="298" r:id="rId18"/>
    <p:sldId id="429" r:id="rId19"/>
    <p:sldId id="432" r:id="rId20"/>
    <p:sldId id="296" r:id="rId21"/>
    <p:sldId id="433" r:id="rId22"/>
    <p:sldId id="323" r:id="rId23"/>
    <p:sldId id="417" r:id="rId24"/>
    <p:sldId id="285" r:id="rId25"/>
    <p:sldId id="329" r:id="rId26"/>
    <p:sldId id="289" r:id="rId27"/>
    <p:sldId id="421" r:id="rId28"/>
    <p:sldId id="428" r:id="rId29"/>
    <p:sldId id="271" r:id="rId30"/>
    <p:sldId id="266" r:id="rId31"/>
    <p:sldId id="324" r:id="rId32"/>
    <p:sldId id="281" r:id="rId33"/>
    <p:sldId id="430" r:id="rId34"/>
    <p:sldId id="434" r:id="rId35"/>
    <p:sldId id="435" r:id="rId36"/>
    <p:sldId id="419" r:id="rId37"/>
    <p:sldId id="272" r:id="rId38"/>
    <p:sldId id="273" r:id="rId39"/>
    <p:sldId id="308" r:id="rId40"/>
    <p:sldId id="318" r:id="rId4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s Vinicius" initials="MV" lastIdx="1" clrIdx="0">
    <p:extLst>
      <p:ext uri="{19B8F6BF-5375-455C-9EA6-DF929625EA0E}">
        <p15:presenceInfo xmlns:p15="http://schemas.microsoft.com/office/powerpoint/2012/main" userId="c42cc419282441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9DF9E1"/>
    <a:srgbClr val="B686DA"/>
    <a:srgbClr val="000000"/>
    <a:srgbClr val="0099FF"/>
    <a:srgbClr val="660033"/>
    <a:srgbClr val="F2BF27"/>
    <a:srgbClr val="006699"/>
    <a:srgbClr val="FF9933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27" autoAdjust="0"/>
  </p:normalViewPr>
  <p:slideViewPr>
    <p:cSldViewPr>
      <p:cViewPr varScale="1">
        <p:scale>
          <a:sx n="81" d="100"/>
          <a:sy n="81" d="100"/>
        </p:scale>
        <p:origin x="1026" y="84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F00-4D25-B41B-2D3294B467D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CF00-4D25-B41B-2D3294B467D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00-4D25-B41B-2D3294B46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52EB-4BCA-BB5B-5E38A82109A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52EB-4BCA-BB5B-5E38A82109A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EB-4BCA-BB5B-5E38A8210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1 - Josi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65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3 - Paty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58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4 - Paty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09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5 - Paty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79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6 - Paty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12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3 -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7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4 -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5 – Marcos/ 7 - Paty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6 -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90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7 -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180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8 - Paty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2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2 - Josi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157F4B-2478-42BC-A9E9-D32904E9105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523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9 - Paty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80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9 - Marcos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903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10 -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11 -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052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3 - Josi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38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4 - Josi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541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5 - Josi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40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6 - Josi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67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7 - Josi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868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11 -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5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1 - Paty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323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12 -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643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1 -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06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2 - Paty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41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– Marcos/</a:t>
            </a:r>
            <a:r>
              <a:rPr lang="pt-BR" dirty="0" err="1"/>
              <a:t>paty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09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3 - Josi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725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Livre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77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2 -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43814" y="2"/>
            <a:ext cx="4900187" cy="51434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3536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2ABD529-FE83-4068-B43D-09D8C61354D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099576" y="634526"/>
            <a:ext cx="4147493" cy="4092257"/>
          </a:xfrm>
          <a:custGeom>
            <a:avLst/>
            <a:gdLst>
              <a:gd name="connsiteX0" fmla="*/ 5203477 w 5529990"/>
              <a:gd name="connsiteY0" fmla="*/ 4996820 h 5456343"/>
              <a:gd name="connsiteX1" fmla="*/ 5205385 w 5529990"/>
              <a:gd name="connsiteY1" fmla="*/ 4997961 h 5456343"/>
              <a:gd name="connsiteX2" fmla="*/ 5204062 w 5529990"/>
              <a:gd name="connsiteY2" fmla="*/ 4999290 h 5456343"/>
              <a:gd name="connsiteX3" fmla="*/ 3285288 w 5529990"/>
              <a:gd name="connsiteY3" fmla="*/ 850958 h 5456343"/>
              <a:gd name="connsiteX4" fmla="*/ 3285287 w 5529990"/>
              <a:gd name="connsiteY4" fmla="*/ 957889 h 5456343"/>
              <a:gd name="connsiteX5" fmla="*/ 3309883 w 5529990"/>
              <a:gd name="connsiteY5" fmla="*/ 964960 h 5456343"/>
              <a:gd name="connsiteX6" fmla="*/ 3342876 w 5529990"/>
              <a:gd name="connsiteY6" fmla="*/ 959101 h 5456343"/>
              <a:gd name="connsiteX7" fmla="*/ 3347625 w 5529990"/>
              <a:gd name="connsiteY7" fmla="*/ 953011 h 5456343"/>
              <a:gd name="connsiteX8" fmla="*/ 3340340 w 5529990"/>
              <a:gd name="connsiteY8" fmla="*/ 917595 h 5456343"/>
              <a:gd name="connsiteX9" fmla="*/ 3323433 w 5529990"/>
              <a:gd name="connsiteY9" fmla="*/ 872062 h 5456343"/>
              <a:gd name="connsiteX10" fmla="*/ 3302259 w 5529990"/>
              <a:gd name="connsiteY10" fmla="*/ 854999 h 5456343"/>
              <a:gd name="connsiteX11" fmla="*/ 97597 w 5529990"/>
              <a:gd name="connsiteY11" fmla="*/ 97597 h 5456343"/>
              <a:gd name="connsiteX12" fmla="*/ 97597 w 5529990"/>
              <a:gd name="connsiteY12" fmla="*/ 3380541 h 5456343"/>
              <a:gd name="connsiteX13" fmla="*/ 925476 w 5529990"/>
              <a:gd name="connsiteY13" fmla="*/ 3380541 h 5456343"/>
              <a:gd name="connsiteX14" fmla="*/ 946229 w 5529990"/>
              <a:gd name="connsiteY14" fmla="*/ 3355733 h 5456343"/>
              <a:gd name="connsiteX15" fmla="*/ 978940 w 5529990"/>
              <a:gd name="connsiteY15" fmla="*/ 3351467 h 5456343"/>
              <a:gd name="connsiteX16" fmla="*/ 1007525 w 5529990"/>
              <a:gd name="connsiteY16" fmla="*/ 3349520 h 5456343"/>
              <a:gd name="connsiteX17" fmla="*/ 1031564 w 5529990"/>
              <a:gd name="connsiteY17" fmla="*/ 3353683 h 5456343"/>
              <a:gd name="connsiteX18" fmla="*/ 1032954 w 5529990"/>
              <a:gd name="connsiteY18" fmla="*/ 3351929 h 5456343"/>
              <a:gd name="connsiteX19" fmla="*/ 1046660 w 5529990"/>
              <a:gd name="connsiteY19" fmla="*/ 3307002 h 5456343"/>
              <a:gd name="connsiteX20" fmla="*/ 1050343 w 5529990"/>
              <a:gd name="connsiteY20" fmla="*/ 3285495 h 5456343"/>
              <a:gd name="connsiteX21" fmla="*/ 1053485 w 5529990"/>
              <a:gd name="connsiteY21" fmla="*/ 3281034 h 5456343"/>
              <a:gd name="connsiteX22" fmla="*/ 213108 w 5529990"/>
              <a:gd name="connsiteY22" fmla="*/ 3281033 h 5456343"/>
              <a:gd name="connsiteX23" fmla="*/ 213107 w 5529990"/>
              <a:gd name="connsiteY23" fmla="*/ 208854 h 5456343"/>
              <a:gd name="connsiteX24" fmla="*/ 3285287 w 5529990"/>
              <a:gd name="connsiteY24" fmla="*/ 208854 h 5456343"/>
              <a:gd name="connsiteX25" fmla="*/ 3285287 w 5529990"/>
              <a:gd name="connsiteY25" fmla="*/ 805089 h 5456343"/>
              <a:gd name="connsiteX26" fmla="*/ 3285421 w 5529990"/>
              <a:gd name="connsiteY26" fmla="*/ 805084 h 5456343"/>
              <a:gd name="connsiteX27" fmla="*/ 3308726 w 5529990"/>
              <a:gd name="connsiteY27" fmla="*/ 825294 h 5456343"/>
              <a:gd name="connsiteX28" fmla="*/ 3343101 w 5529990"/>
              <a:gd name="connsiteY28" fmla="*/ 834936 h 5456343"/>
              <a:gd name="connsiteX29" fmla="*/ 3357542 w 5529990"/>
              <a:gd name="connsiteY29" fmla="*/ 829717 h 5456343"/>
              <a:gd name="connsiteX30" fmla="*/ 3389087 w 5529990"/>
              <a:gd name="connsiteY30" fmla="*/ 840123 h 5456343"/>
              <a:gd name="connsiteX31" fmla="*/ 3389087 w 5529990"/>
              <a:gd name="connsiteY31" fmla="*/ 97597 h 5456343"/>
              <a:gd name="connsiteX32" fmla="*/ 0 w 5529990"/>
              <a:gd name="connsiteY32" fmla="*/ 0 h 5456343"/>
              <a:gd name="connsiteX33" fmla="*/ 3486684 w 5529990"/>
              <a:gd name="connsiteY33" fmla="*/ 0 h 5456343"/>
              <a:gd name="connsiteX34" fmla="*/ 3486684 w 5529990"/>
              <a:gd name="connsiteY34" fmla="*/ 833838 h 5456343"/>
              <a:gd name="connsiteX35" fmla="*/ 3500172 w 5529990"/>
              <a:gd name="connsiteY35" fmla="*/ 834269 h 5456343"/>
              <a:gd name="connsiteX36" fmla="*/ 3516226 w 5529990"/>
              <a:gd name="connsiteY36" fmla="*/ 839003 h 5456343"/>
              <a:gd name="connsiteX37" fmla="*/ 3647545 w 5529990"/>
              <a:gd name="connsiteY37" fmla="*/ 866570 h 5456343"/>
              <a:gd name="connsiteX38" fmla="*/ 3662947 w 5529990"/>
              <a:gd name="connsiteY38" fmla="*/ 857912 h 5456343"/>
              <a:gd name="connsiteX39" fmla="*/ 3656762 w 5529990"/>
              <a:gd name="connsiteY39" fmla="*/ 846906 h 5456343"/>
              <a:gd name="connsiteX40" fmla="*/ 3515960 w 5529990"/>
              <a:gd name="connsiteY40" fmla="*/ 787015 h 5456343"/>
              <a:gd name="connsiteX41" fmla="*/ 3489147 w 5529990"/>
              <a:gd name="connsiteY41" fmla="*/ 770223 h 5456343"/>
              <a:gd name="connsiteX42" fmla="*/ 3498229 w 5529990"/>
              <a:gd name="connsiteY42" fmla="*/ 724565 h 5456343"/>
              <a:gd name="connsiteX43" fmla="*/ 3516829 w 5529990"/>
              <a:gd name="connsiteY43" fmla="*/ 717732 h 5456343"/>
              <a:gd name="connsiteX44" fmla="*/ 3531095 w 5529990"/>
              <a:gd name="connsiteY44" fmla="*/ 726369 h 5456343"/>
              <a:gd name="connsiteX45" fmla="*/ 3557357 w 5529990"/>
              <a:gd name="connsiteY45" fmla="*/ 731881 h 5456343"/>
              <a:gd name="connsiteX46" fmla="*/ 3581695 w 5529990"/>
              <a:gd name="connsiteY46" fmla="*/ 744271 h 5456343"/>
              <a:gd name="connsiteX47" fmla="*/ 3651817 w 5529990"/>
              <a:gd name="connsiteY47" fmla="*/ 791752 h 5456343"/>
              <a:gd name="connsiteX48" fmla="*/ 3701043 w 5529990"/>
              <a:gd name="connsiteY48" fmla="*/ 827808 h 5456343"/>
              <a:gd name="connsiteX49" fmla="*/ 3778589 w 5529990"/>
              <a:gd name="connsiteY49" fmla="*/ 888498 h 5456343"/>
              <a:gd name="connsiteX50" fmla="*/ 3870983 w 5529990"/>
              <a:gd name="connsiteY50" fmla="*/ 975599 h 5456343"/>
              <a:gd name="connsiteX51" fmla="*/ 3913472 w 5529990"/>
              <a:gd name="connsiteY51" fmla="*/ 989372 h 5456343"/>
              <a:gd name="connsiteX52" fmla="*/ 3940973 w 5529990"/>
              <a:gd name="connsiteY52" fmla="*/ 997085 h 5456343"/>
              <a:gd name="connsiteX53" fmla="*/ 3982772 w 5529990"/>
              <a:gd name="connsiteY53" fmla="*/ 1019936 h 5456343"/>
              <a:gd name="connsiteX54" fmla="*/ 3937964 w 5529990"/>
              <a:gd name="connsiteY54" fmla="*/ 888706 h 5456343"/>
              <a:gd name="connsiteX55" fmla="*/ 3899601 w 5529990"/>
              <a:gd name="connsiteY55" fmla="*/ 866821 h 5456343"/>
              <a:gd name="connsiteX56" fmla="*/ 3853267 w 5529990"/>
              <a:gd name="connsiteY56" fmla="*/ 820451 h 5456343"/>
              <a:gd name="connsiteX57" fmla="*/ 3829759 w 5529990"/>
              <a:gd name="connsiteY57" fmla="*/ 778630 h 5456343"/>
              <a:gd name="connsiteX58" fmla="*/ 3899474 w 5529990"/>
              <a:gd name="connsiteY58" fmla="*/ 794477 h 5456343"/>
              <a:gd name="connsiteX59" fmla="*/ 3949113 w 5529990"/>
              <a:gd name="connsiteY59" fmla="*/ 815817 h 5456343"/>
              <a:gd name="connsiteX60" fmla="*/ 3979087 w 5529990"/>
              <a:gd name="connsiteY60" fmla="*/ 827934 h 5456343"/>
              <a:gd name="connsiteX61" fmla="*/ 4029548 w 5529990"/>
              <a:gd name="connsiteY61" fmla="*/ 866192 h 5456343"/>
              <a:gd name="connsiteX62" fmla="*/ 4074646 w 5529990"/>
              <a:gd name="connsiteY62" fmla="*/ 910362 h 5456343"/>
              <a:gd name="connsiteX63" fmla="*/ 4111496 w 5529990"/>
              <a:gd name="connsiteY63" fmla="*/ 924407 h 5456343"/>
              <a:gd name="connsiteX64" fmla="*/ 4161957 w 5529990"/>
              <a:gd name="connsiteY64" fmla="*/ 962664 h 5456343"/>
              <a:gd name="connsiteX65" fmla="*/ 4131426 w 5529990"/>
              <a:gd name="connsiteY65" fmla="*/ 985620 h 5456343"/>
              <a:gd name="connsiteX66" fmla="*/ 4134857 w 5529990"/>
              <a:gd name="connsiteY66" fmla="*/ 1032933 h 5456343"/>
              <a:gd name="connsiteX67" fmla="*/ 4138703 w 5529990"/>
              <a:gd name="connsiteY67" fmla="*/ 1065530 h 5456343"/>
              <a:gd name="connsiteX68" fmla="*/ 4128249 w 5529990"/>
              <a:gd name="connsiteY68" fmla="*/ 1082993 h 5456343"/>
              <a:gd name="connsiteX69" fmla="*/ 4147363 w 5529990"/>
              <a:gd name="connsiteY69" fmla="*/ 1080938 h 5456343"/>
              <a:gd name="connsiteX70" fmla="*/ 4170738 w 5529990"/>
              <a:gd name="connsiteY70" fmla="*/ 1096765 h 5456343"/>
              <a:gd name="connsiteX71" fmla="*/ 4166471 w 5529990"/>
              <a:gd name="connsiteY71" fmla="*/ 1125234 h 5456343"/>
              <a:gd name="connsiteX72" fmla="*/ 4151337 w 5529990"/>
              <a:gd name="connsiteY72" fmla="*/ 1185880 h 5456343"/>
              <a:gd name="connsiteX73" fmla="*/ 4159309 w 5529990"/>
              <a:gd name="connsiteY73" fmla="*/ 1210365 h 5456343"/>
              <a:gd name="connsiteX74" fmla="*/ 4205665 w 5529990"/>
              <a:gd name="connsiteY74" fmla="*/ 1117687 h 5456343"/>
              <a:gd name="connsiteX75" fmla="*/ 4209517 w 5529990"/>
              <a:gd name="connsiteY75" fmla="*/ 1103935 h 5456343"/>
              <a:gd name="connsiteX76" fmla="*/ 4224918 w 5529990"/>
              <a:gd name="connsiteY76" fmla="*/ 1095278 h 5456343"/>
              <a:gd name="connsiteX77" fmla="*/ 4232341 w 5529990"/>
              <a:gd name="connsiteY77" fmla="*/ 1108484 h 5456343"/>
              <a:gd name="connsiteX78" fmla="*/ 4211843 w 5529990"/>
              <a:gd name="connsiteY78" fmla="*/ 1175042 h 5456343"/>
              <a:gd name="connsiteX79" fmla="*/ 4227373 w 5529990"/>
              <a:gd name="connsiteY79" fmla="*/ 1238729 h 5456343"/>
              <a:gd name="connsiteX80" fmla="*/ 4277010 w 5529990"/>
              <a:gd name="connsiteY80" fmla="*/ 1260069 h 5456343"/>
              <a:gd name="connsiteX81" fmla="*/ 4319914 w 5529990"/>
              <a:gd name="connsiteY81" fmla="*/ 1259126 h 5456343"/>
              <a:gd name="connsiteX82" fmla="*/ 4394024 w 5529990"/>
              <a:gd name="connsiteY82" fmla="*/ 1318850 h 5456343"/>
              <a:gd name="connsiteX83" fmla="*/ 4439529 w 5529990"/>
              <a:gd name="connsiteY83" fmla="*/ 1394653 h 5456343"/>
              <a:gd name="connsiteX84" fmla="*/ 4465896 w 5529990"/>
              <a:gd name="connsiteY84" fmla="*/ 1405900 h 5456343"/>
              <a:gd name="connsiteX85" fmla="*/ 4496792 w 5529990"/>
              <a:gd name="connsiteY85" fmla="*/ 1389917 h 5456343"/>
              <a:gd name="connsiteX86" fmla="*/ 4517002 w 5529990"/>
              <a:gd name="connsiteY86" fmla="*/ 1350259 h 5456343"/>
              <a:gd name="connsiteX87" fmla="*/ 4543362 w 5529990"/>
              <a:gd name="connsiteY87" fmla="*/ 1292820 h 5456343"/>
              <a:gd name="connsiteX88" fmla="*/ 4573307 w 5529990"/>
              <a:gd name="connsiteY88" fmla="*/ 1288454 h 5456343"/>
              <a:gd name="connsiteX89" fmla="*/ 4586211 w 5529990"/>
              <a:gd name="connsiteY89" fmla="*/ 1309822 h 5456343"/>
              <a:gd name="connsiteX90" fmla="*/ 4565007 w 5529990"/>
              <a:gd name="connsiteY90" fmla="*/ 1374097 h 5456343"/>
              <a:gd name="connsiteX91" fmla="*/ 4525037 w 5529990"/>
              <a:gd name="connsiteY91" fmla="*/ 1424592 h 5456343"/>
              <a:gd name="connsiteX92" fmla="*/ 4537809 w 5529990"/>
              <a:gd name="connsiteY92" fmla="*/ 1428478 h 5456343"/>
              <a:gd name="connsiteX93" fmla="*/ 4570157 w 5529990"/>
              <a:gd name="connsiteY93" fmla="*/ 1431296 h 5456343"/>
              <a:gd name="connsiteX94" fmla="*/ 4584183 w 5529990"/>
              <a:gd name="connsiteY94" fmla="*/ 1440791 h 5456343"/>
              <a:gd name="connsiteX95" fmla="*/ 4615797 w 5529990"/>
              <a:gd name="connsiteY95" fmla="*/ 1533093 h 5456343"/>
              <a:gd name="connsiteX96" fmla="*/ 4630077 w 5529990"/>
              <a:gd name="connsiteY96" fmla="*/ 1568154 h 5456343"/>
              <a:gd name="connsiteX97" fmla="*/ 4642622 w 5529990"/>
              <a:gd name="connsiteY97" fmla="*/ 1584865 h 5456343"/>
              <a:gd name="connsiteX98" fmla="*/ 4650392 w 5529990"/>
              <a:gd name="connsiteY98" fmla="*/ 1585335 h 5456343"/>
              <a:gd name="connsiteX99" fmla="*/ 4706855 w 5529990"/>
              <a:gd name="connsiteY99" fmla="*/ 1574900 h 5456343"/>
              <a:gd name="connsiteX100" fmla="*/ 4733741 w 5529990"/>
              <a:gd name="connsiteY100" fmla="*/ 1584777 h 5456343"/>
              <a:gd name="connsiteX101" fmla="*/ 4735707 w 5529990"/>
              <a:gd name="connsiteY101" fmla="*/ 1602394 h 5456343"/>
              <a:gd name="connsiteX102" fmla="*/ 4744256 w 5529990"/>
              <a:gd name="connsiteY102" fmla="*/ 1600647 h 5456343"/>
              <a:gd name="connsiteX103" fmla="*/ 4780936 w 5529990"/>
              <a:gd name="connsiteY103" fmla="*/ 1605372 h 5456343"/>
              <a:gd name="connsiteX104" fmla="*/ 4803756 w 5529990"/>
              <a:gd name="connsiteY104" fmla="*/ 1656271 h 5456343"/>
              <a:gd name="connsiteX105" fmla="*/ 4782161 w 5529990"/>
              <a:gd name="connsiteY105" fmla="*/ 1700274 h 5456343"/>
              <a:gd name="connsiteX106" fmla="*/ 4785999 w 5529990"/>
              <a:gd name="connsiteY106" fmla="*/ 1779221 h 5456343"/>
              <a:gd name="connsiteX107" fmla="*/ 4800847 w 5529990"/>
              <a:gd name="connsiteY107" fmla="*/ 1805635 h 5456343"/>
              <a:gd name="connsiteX108" fmla="*/ 4804501 w 5529990"/>
              <a:gd name="connsiteY108" fmla="*/ 1810637 h 5456343"/>
              <a:gd name="connsiteX109" fmla="*/ 4845375 w 5529990"/>
              <a:gd name="connsiteY109" fmla="*/ 1808249 h 5456343"/>
              <a:gd name="connsiteX110" fmla="*/ 4843969 w 5529990"/>
              <a:gd name="connsiteY110" fmla="*/ 1825149 h 5456343"/>
              <a:gd name="connsiteX111" fmla="*/ 4843929 w 5529990"/>
              <a:gd name="connsiteY111" fmla="*/ 1825206 h 5456343"/>
              <a:gd name="connsiteX112" fmla="*/ 4852839 w 5529990"/>
              <a:gd name="connsiteY112" fmla="*/ 1826013 h 5456343"/>
              <a:gd name="connsiteX113" fmla="*/ 4872074 w 5529990"/>
              <a:gd name="connsiteY113" fmla="*/ 1829323 h 5456343"/>
              <a:gd name="connsiteX114" fmla="*/ 4925096 w 5529990"/>
              <a:gd name="connsiteY114" fmla="*/ 1859262 h 5456343"/>
              <a:gd name="connsiteX115" fmla="*/ 4929808 w 5529990"/>
              <a:gd name="connsiteY115" fmla="*/ 1883858 h 5456343"/>
              <a:gd name="connsiteX116" fmla="*/ 4939343 w 5529990"/>
              <a:gd name="connsiteY116" fmla="*/ 1886966 h 5456343"/>
              <a:gd name="connsiteX117" fmla="*/ 4991962 w 5529990"/>
              <a:gd name="connsiteY117" fmla="*/ 1878897 h 5456343"/>
              <a:gd name="connsiteX118" fmla="*/ 5003950 w 5529990"/>
              <a:gd name="connsiteY118" fmla="*/ 1880575 h 5456343"/>
              <a:gd name="connsiteX119" fmla="*/ 4972381 w 5529990"/>
              <a:gd name="connsiteY119" fmla="*/ 1914056 h 5456343"/>
              <a:gd name="connsiteX120" fmla="*/ 4975836 w 5529990"/>
              <a:gd name="connsiteY120" fmla="*/ 1924321 h 5456343"/>
              <a:gd name="connsiteX121" fmla="*/ 5015575 w 5529990"/>
              <a:gd name="connsiteY121" fmla="*/ 2048343 h 5456343"/>
              <a:gd name="connsiteX122" fmla="*/ 5014612 w 5529990"/>
              <a:gd name="connsiteY122" fmla="*/ 2066816 h 5456343"/>
              <a:gd name="connsiteX123" fmla="*/ 5068869 w 5529990"/>
              <a:gd name="connsiteY123" fmla="*/ 2055795 h 5456343"/>
              <a:gd name="connsiteX124" fmla="*/ 5135512 w 5529990"/>
              <a:gd name="connsiteY124" fmla="*/ 2040422 h 5456343"/>
              <a:gd name="connsiteX125" fmla="*/ 5180616 w 5529990"/>
              <a:gd name="connsiteY125" fmla="*/ 2038241 h 5456343"/>
              <a:gd name="connsiteX126" fmla="*/ 5204265 w 5529990"/>
              <a:gd name="connsiteY126" fmla="*/ 2059708 h 5456343"/>
              <a:gd name="connsiteX127" fmla="*/ 5192160 w 5529990"/>
              <a:gd name="connsiteY127" fmla="*/ 2089685 h 5456343"/>
              <a:gd name="connsiteX128" fmla="*/ 5148842 w 5529990"/>
              <a:gd name="connsiteY128" fmla="*/ 2105345 h 5456343"/>
              <a:gd name="connsiteX129" fmla="*/ 5101673 w 5529990"/>
              <a:gd name="connsiteY129" fmla="*/ 2134757 h 5456343"/>
              <a:gd name="connsiteX130" fmla="*/ 5078431 w 5529990"/>
              <a:gd name="connsiteY130" fmla="*/ 2144923 h 5456343"/>
              <a:gd name="connsiteX131" fmla="*/ 5052563 w 5529990"/>
              <a:gd name="connsiteY131" fmla="*/ 2144620 h 5456343"/>
              <a:gd name="connsiteX132" fmla="*/ 5037286 w 5529990"/>
              <a:gd name="connsiteY132" fmla="*/ 2142869 h 5456343"/>
              <a:gd name="connsiteX133" fmla="*/ 5039213 w 5529990"/>
              <a:gd name="connsiteY133" fmla="*/ 2146539 h 5456343"/>
              <a:gd name="connsiteX134" fmla="*/ 5030489 w 5529990"/>
              <a:gd name="connsiteY134" fmla="*/ 2163045 h 5456343"/>
              <a:gd name="connsiteX135" fmla="*/ 5028179 w 5529990"/>
              <a:gd name="connsiteY135" fmla="*/ 2165369 h 5456343"/>
              <a:gd name="connsiteX136" fmla="*/ 5046078 w 5529990"/>
              <a:gd name="connsiteY136" fmla="*/ 2171076 h 5456343"/>
              <a:gd name="connsiteX137" fmla="*/ 5093139 w 5529990"/>
              <a:gd name="connsiteY137" fmla="*/ 2191692 h 5456343"/>
              <a:gd name="connsiteX138" fmla="*/ 5123662 w 5529990"/>
              <a:gd name="connsiteY138" fmla="*/ 2215086 h 5456343"/>
              <a:gd name="connsiteX139" fmla="*/ 5128611 w 5529990"/>
              <a:gd name="connsiteY139" fmla="*/ 2223892 h 5456343"/>
              <a:gd name="connsiteX140" fmla="*/ 5228422 w 5529990"/>
              <a:gd name="connsiteY140" fmla="*/ 2370550 h 5456343"/>
              <a:gd name="connsiteX141" fmla="*/ 5228697 w 5529990"/>
              <a:gd name="connsiteY141" fmla="*/ 2376188 h 5456343"/>
              <a:gd name="connsiteX142" fmla="*/ 5262652 w 5529990"/>
              <a:gd name="connsiteY142" fmla="*/ 2446897 h 5456343"/>
              <a:gd name="connsiteX143" fmla="*/ 5299355 w 5529990"/>
              <a:gd name="connsiteY143" fmla="*/ 2527647 h 5456343"/>
              <a:gd name="connsiteX144" fmla="*/ 5348719 w 5529990"/>
              <a:gd name="connsiteY144" fmla="*/ 2543349 h 5456343"/>
              <a:gd name="connsiteX145" fmla="*/ 5393408 w 5529990"/>
              <a:gd name="connsiteY145" fmla="*/ 2555885 h 5456343"/>
              <a:gd name="connsiteX146" fmla="*/ 5407160 w 5529990"/>
              <a:gd name="connsiteY146" fmla="*/ 2559743 h 5456343"/>
              <a:gd name="connsiteX147" fmla="*/ 5472613 w 5529990"/>
              <a:gd name="connsiteY147" fmla="*/ 2557709 h 5456343"/>
              <a:gd name="connsiteX148" fmla="*/ 5485949 w 5529990"/>
              <a:gd name="connsiteY148" fmla="*/ 2576283 h 5456343"/>
              <a:gd name="connsiteX149" fmla="*/ 5476734 w 5529990"/>
              <a:gd name="connsiteY149" fmla="*/ 2595946 h 5456343"/>
              <a:gd name="connsiteX150" fmla="*/ 5490484 w 5529990"/>
              <a:gd name="connsiteY150" fmla="*/ 2599804 h 5456343"/>
              <a:gd name="connsiteX151" fmla="*/ 5519497 w 5529990"/>
              <a:gd name="connsiteY151" fmla="*/ 2615358 h 5456343"/>
              <a:gd name="connsiteX152" fmla="*/ 5529803 w 5529990"/>
              <a:gd name="connsiteY152" fmla="*/ 2664600 h 5456343"/>
              <a:gd name="connsiteX153" fmla="*/ 5499679 w 5529990"/>
              <a:gd name="connsiteY153" fmla="*/ 2719188 h 5456343"/>
              <a:gd name="connsiteX154" fmla="*/ 5457599 w 5529990"/>
              <a:gd name="connsiteY154" fmla="*/ 2737049 h 5456343"/>
              <a:gd name="connsiteX155" fmla="*/ 5390773 w 5529990"/>
              <a:gd name="connsiteY155" fmla="*/ 2710887 h 5456343"/>
              <a:gd name="connsiteX156" fmla="*/ 5381838 w 5529990"/>
              <a:gd name="connsiteY156" fmla="*/ 2689840 h 5456343"/>
              <a:gd name="connsiteX157" fmla="*/ 5381571 w 5529990"/>
              <a:gd name="connsiteY157" fmla="*/ 2637851 h 5456343"/>
              <a:gd name="connsiteX158" fmla="*/ 5289992 w 5529990"/>
              <a:gd name="connsiteY158" fmla="*/ 2614017 h 5456343"/>
              <a:gd name="connsiteX159" fmla="*/ 5259180 w 5529990"/>
              <a:gd name="connsiteY159" fmla="*/ 2677681 h 5456343"/>
              <a:gd name="connsiteX160" fmla="*/ 5222176 w 5529990"/>
              <a:gd name="connsiteY160" fmla="*/ 2776691 h 5456343"/>
              <a:gd name="connsiteX161" fmla="*/ 5205122 w 5529990"/>
              <a:gd name="connsiteY161" fmla="*/ 2797863 h 5456343"/>
              <a:gd name="connsiteX162" fmla="*/ 5159054 w 5529990"/>
              <a:gd name="connsiteY162" fmla="*/ 2803482 h 5456343"/>
              <a:gd name="connsiteX163" fmla="*/ 5134992 w 5529990"/>
              <a:gd name="connsiteY163" fmla="*/ 2796732 h 5456343"/>
              <a:gd name="connsiteX164" fmla="*/ 5042589 w 5529990"/>
              <a:gd name="connsiteY164" fmla="*/ 2755979 h 5456343"/>
              <a:gd name="connsiteX165" fmla="*/ 5027187 w 5529990"/>
              <a:gd name="connsiteY165" fmla="*/ 2764637 h 5456343"/>
              <a:gd name="connsiteX166" fmla="*/ 5017692 w 5529990"/>
              <a:gd name="connsiteY166" fmla="*/ 2825011 h 5456343"/>
              <a:gd name="connsiteX167" fmla="*/ 4929276 w 5529990"/>
              <a:gd name="connsiteY167" fmla="*/ 2796501 h 5456343"/>
              <a:gd name="connsiteX168" fmla="*/ 4898064 w 5529990"/>
              <a:gd name="connsiteY168" fmla="*/ 2782184 h 5456343"/>
              <a:gd name="connsiteX169" fmla="*/ 4888987 w 5529990"/>
              <a:gd name="connsiteY169" fmla="*/ 2781492 h 5456343"/>
              <a:gd name="connsiteX170" fmla="*/ 4828476 w 5529990"/>
              <a:gd name="connsiteY170" fmla="*/ 2838679 h 5456343"/>
              <a:gd name="connsiteX171" fmla="*/ 4792012 w 5529990"/>
              <a:gd name="connsiteY171" fmla="*/ 2995316 h 5456343"/>
              <a:gd name="connsiteX172" fmla="*/ 4799984 w 5529990"/>
              <a:gd name="connsiteY172" fmla="*/ 3019801 h 5456343"/>
              <a:gd name="connsiteX173" fmla="*/ 4837243 w 5529990"/>
              <a:gd name="connsiteY173" fmla="*/ 3065480 h 5456343"/>
              <a:gd name="connsiteX174" fmla="*/ 4841777 w 5529990"/>
              <a:gd name="connsiteY174" fmla="*/ 3089001 h 5456343"/>
              <a:gd name="connsiteX175" fmla="*/ 4860050 w 5529990"/>
              <a:gd name="connsiteY175" fmla="*/ 3209077 h 5456343"/>
              <a:gd name="connsiteX176" fmla="*/ 4861834 w 5529990"/>
              <a:gd name="connsiteY176" fmla="*/ 3222557 h 5456343"/>
              <a:gd name="connsiteX177" fmla="*/ 4816322 w 5529990"/>
              <a:gd name="connsiteY177" fmla="*/ 3193104 h 5456343"/>
              <a:gd name="connsiteX178" fmla="*/ 4699177 w 5529990"/>
              <a:gd name="connsiteY178" fmla="*/ 3108328 h 5456343"/>
              <a:gd name="connsiteX179" fmla="*/ 4644723 w 5529990"/>
              <a:gd name="connsiteY179" fmla="*/ 3104179 h 5456343"/>
              <a:gd name="connsiteX180" fmla="*/ 4540752 w 5529990"/>
              <a:gd name="connsiteY180" fmla="*/ 3197380 h 5456343"/>
              <a:gd name="connsiteX181" fmla="*/ 4544184 w 5529990"/>
              <a:gd name="connsiteY181" fmla="*/ 3244695 h 5456343"/>
              <a:gd name="connsiteX182" fmla="*/ 4596283 w 5529990"/>
              <a:gd name="connsiteY182" fmla="*/ 3363136 h 5456343"/>
              <a:gd name="connsiteX183" fmla="*/ 4610716 w 5529990"/>
              <a:gd name="connsiteY183" fmla="*/ 3404267 h 5456343"/>
              <a:gd name="connsiteX184" fmla="*/ 4739666 w 5529990"/>
              <a:gd name="connsiteY184" fmla="*/ 3638823 h 5456343"/>
              <a:gd name="connsiteX185" fmla="*/ 4782837 w 5529990"/>
              <a:gd name="connsiteY185" fmla="*/ 3689868 h 5456343"/>
              <a:gd name="connsiteX186" fmla="*/ 4815006 w 5529990"/>
              <a:gd name="connsiteY186" fmla="*/ 3747099 h 5456343"/>
              <a:gd name="connsiteX187" fmla="*/ 4829032 w 5529990"/>
              <a:gd name="connsiteY187" fmla="*/ 3756594 h 5456343"/>
              <a:gd name="connsiteX188" fmla="*/ 4837004 w 5529990"/>
              <a:gd name="connsiteY188" fmla="*/ 3781080 h 5456343"/>
              <a:gd name="connsiteX189" fmla="*/ 4809775 w 5529990"/>
              <a:gd name="connsiteY189" fmla="*/ 3779005 h 5456343"/>
              <a:gd name="connsiteX190" fmla="*/ 4786128 w 5529990"/>
              <a:gd name="connsiteY190" fmla="*/ 3757537 h 5456343"/>
              <a:gd name="connsiteX191" fmla="*/ 4725360 w 5529990"/>
              <a:gd name="connsiteY191" fmla="*/ 3670038 h 5456343"/>
              <a:gd name="connsiteX192" fmla="*/ 4594209 w 5529990"/>
              <a:gd name="connsiteY192" fmla="*/ 3436718 h 5456343"/>
              <a:gd name="connsiteX193" fmla="*/ 4558738 w 5529990"/>
              <a:gd name="connsiteY193" fmla="*/ 3404519 h 5456343"/>
              <a:gd name="connsiteX194" fmla="*/ 4480507 w 5529990"/>
              <a:gd name="connsiteY194" fmla="*/ 3306558 h 5456343"/>
              <a:gd name="connsiteX195" fmla="*/ 4381231 w 5529990"/>
              <a:gd name="connsiteY195" fmla="*/ 3263877 h 5456343"/>
              <a:gd name="connsiteX196" fmla="*/ 4271213 w 5529990"/>
              <a:gd name="connsiteY196" fmla="*/ 3325719 h 5456343"/>
              <a:gd name="connsiteX197" fmla="*/ 4243839 w 5529990"/>
              <a:gd name="connsiteY197" fmla="*/ 3390348 h 5456343"/>
              <a:gd name="connsiteX198" fmla="*/ 4245828 w 5529990"/>
              <a:gd name="connsiteY198" fmla="*/ 3431231 h 5456343"/>
              <a:gd name="connsiteX199" fmla="*/ 4249487 w 5529990"/>
              <a:gd name="connsiteY199" fmla="*/ 3458234 h 5456343"/>
              <a:gd name="connsiteX200" fmla="*/ 4268459 w 5529990"/>
              <a:gd name="connsiteY200" fmla="*/ 3485180 h 5456343"/>
              <a:gd name="connsiteX201" fmla="*/ 4301641 w 5529990"/>
              <a:gd name="connsiteY201" fmla="*/ 3549872 h 5456343"/>
              <a:gd name="connsiteX202" fmla="*/ 4327699 w 5529990"/>
              <a:gd name="connsiteY202" fmla="*/ 3562381 h 5456343"/>
              <a:gd name="connsiteX203" fmla="*/ 4443283 w 5529990"/>
              <a:gd name="connsiteY203" fmla="*/ 3566565 h 5456343"/>
              <a:gd name="connsiteX204" fmla="*/ 4362331 w 5529990"/>
              <a:gd name="connsiteY204" fmla="*/ 3599313 h 5456343"/>
              <a:gd name="connsiteX205" fmla="*/ 4297508 w 5529990"/>
              <a:gd name="connsiteY205" fmla="*/ 3698587 h 5456343"/>
              <a:gd name="connsiteX206" fmla="*/ 4338953 w 5529990"/>
              <a:gd name="connsiteY206" fmla="*/ 3730240 h 5456343"/>
              <a:gd name="connsiteX207" fmla="*/ 4372142 w 5529990"/>
              <a:gd name="connsiteY207" fmla="*/ 3730140 h 5456343"/>
              <a:gd name="connsiteX208" fmla="*/ 4336403 w 5529990"/>
              <a:gd name="connsiteY208" fmla="*/ 3760011 h 5456343"/>
              <a:gd name="connsiteX209" fmla="*/ 4322595 w 5529990"/>
              <a:gd name="connsiteY209" fmla="*/ 3786514 h 5456343"/>
              <a:gd name="connsiteX210" fmla="*/ 4384277 w 5529990"/>
              <a:gd name="connsiteY210" fmla="*/ 3871702 h 5456343"/>
              <a:gd name="connsiteX211" fmla="*/ 4434476 w 5529990"/>
              <a:gd name="connsiteY211" fmla="*/ 3911831 h 5456343"/>
              <a:gd name="connsiteX212" fmla="*/ 4475830 w 5529990"/>
              <a:gd name="connsiteY212" fmla="*/ 3992604 h 5456343"/>
              <a:gd name="connsiteX213" fmla="*/ 4523073 w 5529990"/>
              <a:gd name="connsiteY213" fmla="*/ 4036659 h 5456343"/>
              <a:gd name="connsiteX214" fmla="*/ 4538122 w 5529990"/>
              <a:gd name="connsiteY214" fmla="*/ 4034264 h 5456343"/>
              <a:gd name="connsiteX215" fmla="*/ 4501368 w 5529990"/>
              <a:gd name="connsiteY215" fmla="*/ 4081817 h 5456343"/>
              <a:gd name="connsiteX216" fmla="*/ 4473367 w 5529990"/>
              <a:gd name="connsiteY216" fmla="*/ 4137847 h 5456343"/>
              <a:gd name="connsiteX217" fmla="*/ 4497959 w 5529990"/>
              <a:gd name="connsiteY217" fmla="*/ 4166752 h 5456343"/>
              <a:gd name="connsiteX218" fmla="*/ 4539336 w 5529990"/>
              <a:gd name="connsiteY218" fmla="*/ 4194097 h 5456343"/>
              <a:gd name="connsiteX219" fmla="*/ 4517947 w 5529990"/>
              <a:gd name="connsiteY219" fmla="*/ 4231925 h 5456343"/>
              <a:gd name="connsiteX220" fmla="*/ 4508696 w 5529990"/>
              <a:gd name="connsiteY220" fmla="*/ 4246722 h 5456343"/>
              <a:gd name="connsiteX221" fmla="*/ 4532701 w 5529990"/>
              <a:gd name="connsiteY221" fmla="*/ 4265727 h 5456343"/>
              <a:gd name="connsiteX222" fmla="*/ 4569138 w 5529990"/>
              <a:gd name="connsiteY222" fmla="*/ 4307801 h 5456343"/>
              <a:gd name="connsiteX223" fmla="*/ 4581251 w 5529990"/>
              <a:gd name="connsiteY223" fmla="*/ 4356204 h 5456343"/>
              <a:gd name="connsiteX224" fmla="*/ 4581479 w 5529990"/>
              <a:gd name="connsiteY224" fmla="*/ 4355344 h 5456343"/>
              <a:gd name="connsiteX225" fmla="*/ 4587279 w 5529990"/>
              <a:gd name="connsiteY225" fmla="*/ 4351160 h 5456343"/>
              <a:gd name="connsiteX226" fmla="*/ 4644474 w 5529990"/>
              <a:gd name="connsiteY226" fmla="*/ 4303653 h 5456343"/>
              <a:gd name="connsiteX227" fmla="*/ 4741598 w 5529990"/>
              <a:gd name="connsiteY227" fmla="*/ 4274501 h 5456343"/>
              <a:gd name="connsiteX228" fmla="*/ 4775052 w 5529990"/>
              <a:gd name="connsiteY228" fmla="*/ 4260465 h 5456343"/>
              <a:gd name="connsiteX229" fmla="*/ 4822535 w 5529990"/>
              <a:gd name="connsiteY229" fmla="*/ 4263704 h 5456343"/>
              <a:gd name="connsiteX230" fmla="*/ 4862464 w 5529990"/>
              <a:gd name="connsiteY230" fmla="*/ 4268023 h 5456343"/>
              <a:gd name="connsiteX231" fmla="*/ 4878651 w 5529990"/>
              <a:gd name="connsiteY231" fmla="*/ 4266943 h 5456343"/>
              <a:gd name="connsiteX232" fmla="*/ 4952034 w 5529990"/>
              <a:gd name="connsiteY232" fmla="*/ 4330645 h 5456343"/>
              <a:gd name="connsiteX233" fmla="*/ 4987646 w 5529990"/>
              <a:gd name="connsiteY233" fmla="*/ 4391109 h 5456343"/>
              <a:gd name="connsiteX234" fmla="*/ 5046999 w 5529990"/>
              <a:gd name="connsiteY234" fmla="*/ 4436456 h 5456343"/>
              <a:gd name="connsiteX235" fmla="*/ 5058870 w 5529990"/>
              <a:gd name="connsiteY235" fmla="*/ 4429978 h 5456343"/>
              <a:gd name="connsiteX236" fmla="*/ 5134411 w 5529990"/>
              <a:gd name="connsiteY236" fmla="*/ 4366276 h 5456343"/>
              <a:gd name="connsiteX237" fmla="*/ 5151678 w 5529990"/>
              <a:gd name="connsiteY237" fmla="*/ 4357638 h 5456343"/>
              <a:gd name="connsiteX238" fmla="*/ 5205636 w 5529990"/>
              <a:gd name="connsiteY238" fmla="*/ 4349000 h 5456343"/>
              <a:gd name="connsiteX239" fmla="*/ 5268226 w 5529990"/>
              <a:gd name="connsiteY239" fmla="*/ 4333885 h 5456343"/>
              <a:gd name="connsiteX240" fmla="*/ 5294126 w 5529990"/>
              <a:gd name="connsiteY240" fmla="*/ 4334964 h 5456343"/>
              <a:gd name="connsiteX241" fmla="*/ 5433338 w 5529990"/>
              <a:gd name="connsiteY241" fmla="*/ 4392189 h 5456343"/>
              <a:gd name="connsiteX242" fmla="*/ 5441971 w 5529990"/>
              <a:gd name="connsiteY242" fmla="*/ 4402986 h 5456343"/>
              <a:gd name="connsiteX243" fmla="*/ 5473266 w 5529990"/>
              <a:gd name="connsiteY243" fmla="*/ 4468847 h 5456343"/>
              <a:gd name="connsiteX244" fmla="*/ 5481899 w 5529990"/>
              <a:gd name="connsiteY244" fmla="*/ 4496919 h 5456343"/>
              <a:gd name="connsiteX245" fmla="*/ 5492691 w 5529990"/>
              <a:gd name="connsiteY245" fmla="*/ 4544426 h 5456343"/>
              <a:gd name="connsiteX246" fmla="*/ 5523987 w 5529990"/>
              <a:gd name="connsiteY246" fmla="*/ 4580056 h 5456343"/>
              <a:gd name="connsiteX247" fmla="*/ 5529787 w 5529990"/>
              <a:gd name="connsiteY247" fmla="*/ 4596252 h 5456343"/>
              <a:gd name="connsiteX248" fmla="*/ 5515353 w 5529990"/>
              <a:gd name="connsiteY248" fmla="*/ 4605969 h 5456343"/>
              <a:gd name="connsiteX249" fmla="*/ 5502403 w 5529990"/>
              <a:gd name="connsiteY249" fmla="*/ 4609208 h 5456343"/>
              <a:gd name="connsiteX250" fmla="*/ 5487295 w 5529990"/>
              <a:gd name="connsiteY250" fmla="*/ 4618925 h 5456343"/>
              <a:gd name="connsiteX251" fmla="*/ 5497008 w 5529990"/>
              <a:gd name="connsiteY251" fmla="*/ 4632961 h 5456343"/>
              <a:gd name="connsiteX252" fmla="*/ 5491612 w 5529990"/>
              <a:gd name="connsiteY252" fmla="*/ 4665352 h 5456343"/>
              <a:gd name="connsiteX253" fmla="*/ 5477583 w 5529990"/>
              <a:gd name="connsiteY253" fmla="*/ 4671830 h 5456343"/>
              <a:gd name="connsiteX254" fmla="*/ 5470029 w 5529990"/>
              <a:gd name="connsiteY254" fmla="*/ 4691265 h 5456343"/>
              <a:gd name="connsiteX255" fmla="*/ 5488374 w 5529990"/>
              <a:gd name="connsiteY255" fmla="*/ 4698823 h 5456343"/>
              <a:gd name="connsiteX256" fmla="*/ 5504696 w 5529990"/>
              <a:gd name="connsiteY256" fmla="*/ 4697004 h 5456343"/>
              <a:gd name="connsiteX257" fmla="*/ 5420769 w 5529990"/>
              <a:gd name="connsiteY257" fmla="*/ 4781392 h 5456343"/>
              <a:gd name="connsiteX258" fmla="*/ 5413913 w 5529990"/>
              <a:gd name="connsiteY258" fmla="*/ 4776562 h 5456343"/>
              <a:gd name="connsiteX259" fmla="*/ 5393409 w 5529990"/>
              <a:gd name="connsiteY259" fmla="*/ 4786279 h 5456343"/>
              <a:gd name="connsiteX260" fmla="*/ 5384776 w 5529990"/>
              <a:gd name="connsiteY260" fmla="*/ 4805713 h 5456343"/>
              <a:gd name="connsiteX261" fmla="*/ 5358876 w 5529990"/>
              <a:gd name="connsiteY261" fmla="*/ 4818670 h 5456343"/>
              <a:gd name="connsiteX262" fmla="*/ 5275781 w 5529990"/>
              <a:gd name="connsiteY262" fmla="*/ 4860778 h 5456343"/>
              <a:gd name="connsiteX263" fmla="*/ 5263910 w 5529990"/>
              <a:gd name="connsiteY263" fmla="*/ 4875894 h 5456343"/>
              <a:gd name="connsiteX264" fmla="*/ 5250960 w 5529990"/>
              <a:gd name="connsiteY264" fmla="*/ 4855379 h 5456343"/>
              <a:gd name="connsiteX265" fmla="*/ 5250960 w 5529990"/>
              <a:gd name="connsiteY265" fmla="*/ 4852140 h 5456343"/>
              <a:gd name="connsiteX266" fmla="*/ 5214269 w 5529990"/>
              <a:gd name="connsiteY266" fmla="*/ 4831626 h 5456343"/>
              <a:gd name="connsiteX267" fmla="*/ 5163548 w 5529990"/>
              <a:gd name="connsiteY267" fmla="*/ 4829467 h 5456343"/>
              <a:gd name="connsiteX268" fmla="*/ 5092324 w 5529990"/>
              <a:gd name="connsiteY268" fmla="*/ 4811112 h 5456343"/>
              <a:gd name="connsiteX269" fmla="*/ 5072899 w 5529990"/>
              <a:gd name="connsiteY269" fmla="*/ 4794916 h 5456343"/>
              <a:gd name="connsiteX270" fmla="*/ 5016783 w 5529990"/>
              <a:gd name="connsiteY270" fmla="*/ 4750649 h 5456343"/>
              <a:gd name="connsiteX271" fmla="*/ 5007071 w 5529990"/>
              <a:gd name="connsiteY271" fmla="*/ 4724736 h 5456343"/>
              <a:gd name="connsiteX272" fmla="*/ 4975775 w 5529990"/>
              <a:gd name="connsiteY272" fmla="*/ 4617845 h 5456343"/>
              <a:gd name="connsiteX273" fmla="*/ 4952034 w 5529990"/>
              <a:gd name="connsiteY273" fmla="*/ 4617845 h 5456343"/>
              <a:gd name="connsiteX274" fmla="*/ 4948796 w 5529990"/>
              <a:gd name="connsiteY274" fmla="*/ 4645918 h 5456343"/>
              <a:gd name="connsiteX275" fmla="*/ 4961746 w 5529990"/>
              <a:gd name="connsiteY275" fmla="*/ 4665352 h 5456343"/>
              <a:gd name="connsiteX276" fmla="*/ 4963904 w 5529990"/>
              <a:gd name="connsiteY276" fmla="*/ 4683708 h 5456343"/>
              <a:gd name="connsiteX277" fmla="*/ 4944480 w 5529990"/>
              <a:gd name="connsiteY277" fmla="*/ 4680468 h 5456343"/>
              <a:gd name="connsiteX278" fmla="*/ 4930451 w 5529990"/>
              <a:gd name="connsiteY278" fmla="*/ 4665352 h 5456343"/>
              <a:gd name="connsiteX279" fmla="*/ 4896997 w 5529990"/>
              <a:gd name="connsiteY279" fmla="*/ 4659954 h 5456343"/>
              <a:gd name="connsiteX280" fmla="*/ 4903472 w 5529990"/>
              <a:gd name="connsiteY280" fmla="*/ 4689106 h 5456343"/>
              <a:gd name="connsiteX281" fmla="*/ 4921817 w 5529990"/>
              <a:gd name="connsiteY281" fmla="*/ 4711780 h 5456343"/>
              <a:gd name="connsiteX282" fmla="*/ 4907788 w 5529990"/>
              <a:gd name="connsiteY282" fmla="*/ 4733374 h 5456343"/>
              <a:gd name="connsiteX283" fmla="*/ 4846276 w 5529990"/>
              <a:gd name="connsiteY283" fmla="*/ 4709620 h 5456343"/>
              <a:gd name="connsiteX284" fmla="*/ 4786923 w 5529990"/>
              <a:gd name="connsiteY284" fmla="*/ 4709620 h 5456343"/>
              <a:gd name="connsiteX285" fmla="*/ 4763181 w 5529990"/>
              <a:gd name="connsiteY285" fmla="*/ 4731214 h 5456343"/>
              <a:gd name="connsiteX286" fmla="*/ 4751311 w 5529990"/>
              <a:gd name="connsiteY286" fmla="*/ 4737692 h 5456343"/>
              <a:gd name="connsiteX287" fmla="*/ 4744836 w 5529990"/>
              <a:gd name="connsiteY287" fmla="*/ 4725816 h 5456343"/>
              <a:gd name="connsiteX288" fmla="*/ 4723252 w 5529990"/>
              <a:gd name="connsiteY288" fmla="*/ 4703142 h 5456343"/>
              <a:gd name="connsiteX289" fmla="*/ 4674690 w 5529990"/>
              <a:gd name="connsiteY289" fmla="*/ 4675069 h 5456343"/>
              <a:gd name="connsiteX290" fmla="*/ 4648790 w 5529990"/>
              <a:gd name="connsiteY290" fmla="*/ 4673990 h 5456343"/>
              <a:gd name="connsiteX291" fmla="*/ 4631524 w 5529990"/>
              <a:gd name="connsiteY291" fmla="*/ 4682628 h 5456343"/>
              <a:gd name="connsiteX292" fmla="*/ 4619653 w 5529990"/>
              <a:gd name="connsiteY292" fmla="*/ 4664272 h 5456343"/>
              <a:gd name="connsiteX293" fmla="*/ 4617495 w 5529990"/>
              <a:gd name="connsiteY293" fmla="*/ 4649157 h 5456343"/>
              <a:gd name="connsiteX294" fmla="*/ 4590179 w 5529990"/>
              <a:gd name="connsiteY294" fmla="*/ 4622282 h 5456343"/>
              <a:gd name="connsiteX295" fmla="*/ 4586817 w 5529990"/>
              <a:gd name="connsiteY295" fmla="*/ 4623974 h 5456343"/>
              <a:gd name="connsiteX296" fmla="*/ 4584630 w 5529990"/>
              <a:gd name="connsiteY296" fmla="*/ 4635875 h 5456343"/>
              <a:gd name="connsiteX297" fmla="*/ 4531541 w 5529990"/>
              <a:gd name="connsiteY297" fmla="*/ 4686274 h 5456343"/>
              <a:gd name="connsiteX298" fmla="*/ 4492463 w 5529990"/>
              <a:gd name="connsiteY298" fmla="*/ 4723091 h 5456343"/>
              <a:gd name="connsiteX299" fmla="*/ 4462206 w 5529990"/>
              <a:gd name="connsiteY299" fmla="*/ 4772694 h 5456343"/>
              <a:gd name="connsiteX300" fmla="*/ 4452007 w 5529990"/>
              <a:gd name="connsiteY300" fmla="*/ 4809481 h 5456343"/>
              <a:gd name="connsiteX301" fmla="*/ 4457827 w 5529990"/>
              <a:gd name="connsiteY301" fmla="*/ 4850751 h 5456343"/>
              <a:gd name="connsiteX302" fmla="*/ 4471025 w 5529990"/>
              <a:gd name="connsiteY302" fmla="*/ 4867775 h 5456343"/>
              <a:gd name="connsiteX303" fmla="*/ 4503311 w 5529990"/>
              <a:gd name="connsiteY303" fmla="*/ 4865104 h 5456343"/>
              <a:gd name="connsiteX304" fmla="*/ 4538327 w 5529990"/>
              <a:gd name="connsiteY304" fmla="*/ 4899014 h 5456343"/>
              <a:gd name="connsiteX305" fmla="*/ 4528782 w 5529990"/>
              <a:gd name="connsiteY305" fmla="*/ 4950009 h 5456343"/>
              <a:gd name="connsiteX306" fmla="*/ 4490855 w 5529990"/>
              <a:gd name="connsiteY306" fmla="*/ 4977760 h 5456343"/>
              <a:gd name="connsiteX307" fmla="*/ 4473436 w 5529990"/>
              <a:gd name="connsiteY307" fmla="*/ 4993981 h 5456343"/>
              <a:gd name="connsiteX308" fmla="*/ 4496877 w 5529990"/>
              <a:gd name="connsiteY308" fmla="*/ 5031953 h 5456343"/>
              <a:gd name="connsiteX309" fmla="*/ 4502473 w 5529990"/>
              <a:gd name="connsiteY309" fmla="*/ 5031433 h 5456343"/>
              <a:gd name="connsiteX310" fmla="*/ 4538301 w 5529990"/>
              <a:gd name="connsiteY310" fmla="*/ 5034738 h 5456343"/>
              <a:gd name="connsiteX311" fmla="*/ 4541751 w 5529990"/>
              <a:gd name="connsiteY311" fmla="*/ 5089834 h 5456343"/>
              <a:gd name="connsiteX312" fmla="*/ 4511743 w 5529990"/>
              <a:gd name="connsiteY312" fmla="*/ 5127799 h 5456343"/>
              <a:gd name="connsiteX313" fmla="*/ 4485820 w 5529990"/>
              <a:gd name="connsiteY313" fmla="*/ 5123905 h 5456343"/>
              <a:gd name="connsiteX314" fmla="*/ 4473208 w 5529990"/>
              <a:gd name="connsiteY314" fmla="*/ 5116782 h 5456343"/>
              <a:gd name="connsiteX315" fmla="*/ 4466980 w 5529990"/>
              <a:gd name="connsiteY315" fmla="*/ 5131962 h 5456343"/>
              <a:gd name="connsiteX316" fmla="*/ 4474335 w 5529990"/>
              <a:gd name="connsiteY316" fmla="*/ 5161144 h 5456343"/>
              <a:gd name="connsiteX317" fmla="*/ 4432436 w 5529990"/>
              <a:gd name="connsiteY317" fmla="*/ 5210502 h 5456343"/>
              <a:gd name="connsiteX318" fmla="*/ 4422080 w 5529990"/>
              <a:gd name="connsiteY318" fmla="*/ 5209806 h 5456343"/>
              <a:gd name="connsiteX319" fmla="*/ 4363328 w 5529990"/>
              <a:gd name="connsiteY319" fmla="*/ 5256417 h 5456343"/>
              <a:gd name="connsiteX320" fmla="*/ 4335441 w 5529990"/>
              <a:gd name="connsiteY320" fmla="*/ 5292194 h 5456343"/>
              <a:gd name="connsiteX321" fmla="*/ 4315316 w 5529990"/>
              <a:gd name="connsiteY321" fmla="*/ 5300702 h 5456343"/>
              <a:gd name="connsiteX322" fmla="*/ 4258458 w 5529990"/>
              <a:gd name="connsiteY322" fmla="*/ 5385631 h 5456343"/>
              <a:gd name="connsiteX323" fmla="*/ 4253222 w 5529990"/>
              <a:gd name="connsiteY323" fmla="*/ 5436557 h 5456343"/>
              <a:gd name="connsiteX324" fmla="*/ 4229825 w 5529990"/>
              <a:gd name="connsiteY324" fmla="*/ 5456320 h 5456343"/>
              <a:gd name="connsiteX325" fmla="*/ 4214822 w 5529990"/>
              <a:gd name="connsiteY325" fmla="*/ 5434155 h 5456343"/>
              <a:gd name="connsiteX326" fmla="*/ 4150160 w 5529990"/>
              <a:gd name="connsiteY326" fmla="*/ 5406321 h 5456343"/>
              <a:gd name="connsiteX327" fmla="*/ 4094026 w 5529990"/>
              <a:gd name="connsiteY327" fmla="*/ 5427469 h 5456343"/>
              <a:gd name="connsiteX328" fmla="*/ 4039855 w 5529990"/>
              <a:gd name="connsiteY328" fmla="*/ 5408946 h 5456343"/>
              <a:gd name="connsiteX329" fmla="*/ 3927948 w 5529990"/>
              <a:gd name="connsiteY329" fmla="*/ 5419353 h 5456343"/>
              <a:gd name="connsiteX330" fmla="*/ 3912268 w 5529990"/>
              <a:gd name="connsiteY330" fmla="*/ 5436408 h 5456343"/>
              <a:gd name="connsiteX331" fmla="*/ 3845463 w 5529990"/>
              <a:gd name="connsiteY331" fmla="*/ 5381894 h 5456343"/>
              <a:gd name="connsiteX332" fmla="*/ 3765729 w 5529990"/>
              <a:gd name="connsiteY332" fmla="*/ 5409883 h 5456343"/>
              <a:gd name="connsiteX333" fmla="*/ 3765910 w 5529990"/>
              <a:gd name="connsiteY333" fmla="*/ 5393938 h 5456343"/>
              <a:gd name="connsiteX334" fmla="*/ 3718780 w 5529990"/>
              <a:gd name="connsiteY334" fmla="*/ 5329630 h 5456343"/>
              <a:gd name="connsiteX335" fmla="*/ 3675462 w 5529990"/>
              <a:gd name="connsiteY335" fmla="*/ 5288528 h 5456343"/>
              <a:gd name="connsiteX336" fmla="*/ 3619984 w 5529990"/>
              <a:gd name="connsiteY336" fmla="*/ 5241589 h 5456343"/>
              <a:gd name="connsiteX337" fmla="*/ 3608747 w 5529990"/>
              <a:gd name="connsiteY337" fmla="*/ 5267190 h 5456343"/>
              <a:gd name="connsiteX338" fmla="*/ 3596563 w 5529990"/>
              <a:gd name="connsiteY338" fmla="*/ 5314780 h 5456343"/>
              <a:gd name="connsiteX339" fmla="*/ 3574430 w 5529990"/>
              <a:gd name="connsiteY339" fmla="*/ 5305224 h 5456343"/>
              <a:gd name="connsiteX340" fmla="*/ 3499909 w 5529990"/>
              <a:gd name="connsiteY340" fmla="*/ 5253419 h 5456343"/>
              <a:gd name="connsiteX341" fmla="*/ 3315692 w 5529990"/>
              <a:gd name="connsiteY341" fmla="*/ 5243008 h 5456343"/>
              <a:gd name="connsiteX342" fmla="*/ 3221835 w 5529990"/>
              <a:gd name="connsiteY342" fmla="*/ 5222534 h 5456343"/>
              <a:gd name="connsiteX343" fmla="*/ 3181652 w 5529990"/>
              <a:gd name="connsiteY343" fmla="*/ 5243858 h 5456343"/>
              <a:gd name="connsiteX344" fmla="*/ 3144425 w 5529990"/>
              <a:gd name="connsiteY344" fmla="*/ 5261258 h 5456343"/>
              <a:gd name="connsiteX345" fmla="*/ 3142147 w 5529990"/>
              <a:gd name="connsiteY345" fmla="*/ 5225963 h 5456343"/>
              <a:gd name="connsiteX346" fmla="*/ 3132063 w 5529990"/>
              <a:gd name="connsiteY346" fmla="*/ 5160201 h 5456343"/>
              <a:gd name="connsiteX347" fmla="*/ 2992209 w 5529990"/>
              <a:gd name="connsiteY347" fmla="*/ 4872894 h 5456343"/>
              <a:gd name="connsiteX348" fmla="*/ 2922382 w 5529990"/>
              <a:gd name="connsiteY348" fmla="*/ 4817997 h 5456343"/>
              <a:gd name="connsiteX349" fmla="*/ 2852371 w 5529990"/>
              <a:gd name="connsiteY349" fmla="*/ 4861342 h 5456343"/>
              <a:gd name="connsiteX350" fmla="*/ 2799055 w 5529990"/>
              <a:gd name="connsiteY350" fmla="*/ 4952246 h 5456343"/>
              <a:gd name="connsiteX351" fmla="*/ 2750389 w 5529990"/>
              <a:gd name="connsiteY351" fmla="*/ 4982323 h 5456343"/>
              <a:gd name="connsiteX352" fmla="*/ 2759166 w 5529990"/>
              <a:gd name="connsiteY352" fmla="*/ 4937373 h 5456343"/>
              <a:gd name="connsiteX353" fmla="*/ 2758717 w 5529990"/>
              <a:gd name="connsiteY353" fmla="*/ 4853791 h 5456343"/>
              <a:gd name="connsiteX354" fmla="*/ 2773428 w 5529990"/>
              <a:gd name="connsiteY354" fmla="*/ 4829858 h 5456343"/>
              <a:gd name="connsiteX355" fmla="*/ 2813611 w 5529990"/>
              <a:gd name="connsiteY355" fmla="*/ 4808534 h 5456343"/>
              <a:gd name="connsiteX356" fmla="*/ 2820922 w 5529990"/>
              <a:gd name="connsiteY356" fmla="*/ 4779980 h 5456343"/>
              <a:gd name="connsiteX357" fmla="*/ 2796668 w 5529990"/>
              <a:gd name="connsiteY357" fmla="*/ 4772612 h 5456343"/>
              <a:gd name="connsiteX358" fmla="*/ 2622107 w 5529990"/>
              <a:gd name="connsiteY358" fmla="*/ 4773249 h 5456343"/>
              <a:gd name="connsiteX359" fmla="*/ 2591932 w 5529990"/>
              <a:gd name="connsiteY359" fmla="*/ 4771776 h 5456343"/>
              <a:gd name="connsiteX360" fmla="*/ 2581363 w 5529990"/>
              <a:gd name="connsiteY360" fmla="*/ 4784316 h 5456343"/>
              <a:gd name="connsiteX361" fmla="*/ 2533973 w 5529990"/>
              <a:gd name="connsiteY361" fmla="*/ 4788867 h 5456343"/>
              <a:gd name="connsiteX362" fmla="*/ 2494641 w 5529990"/>
              <a:gd name="connsiteY362" fmla="*/ 4816770 h 5456343"/>
              <a:gd name="connsiteX363" fmla="*/ 2502607 w 5529990"/>
              <a:gd name="connsiteY363" fmla="*/ 4887605 h 5456343"/>
              <a:gd name="connsiteX364" fmla="*/ 2530777 w 5529990"/>
              <a:gd name="connsiteY364" fmla="*/ 5025291 h 5456343"/>
              <a:gd name="connsiteX365" fmla="*/ 2526229 w 5529990"/>
              <a:gd name="connsiteY365" fmla="*/ 5094470 h 5456343"/>
              <a:gd name="connsiteX366" fmla="*/ 2476444 w 5529990"/>
              <a:gd name="connsiteY366" fmla="*/ 5139834 h 5456343"/>
              <a:gd name="connsiteX367" fmla="*/ 2456379 w 5529990"/>
              <a:gd name="connsiteY367" fmla="*/ 5052626 h 5456343"/>
              <a:gd name="connsiteX368" fmla="*/ 2428893 w 5529990"/>
              <a:gd name="connsiteY368" fmla="*/ 4952213 h 5456343"/>
              <a:gd name="connsiteX369" fmla="*/ 2404842 w 5529990"/>
              <a:gd name="connsiteY369" fmla="*/ 4852765 h 5456343"/>
              <a:gd name="connsiteX370" fmla="*/ 2313953 w 5529990"/>
              <a:gd name="connsiteY370" fmla="*/ 4819852 h 5456343"/>
              <a:gd name="connsiteX371" fmla="*/ 2305700 w 5529990"/>
              <a:gd name="connsiteY371" fmla="*/ 4836077 h 5456343"/>
              <a:gd name="connsiteX372" fmla="*/ 2307760 w 5529990"/>
              <a:gd name="connsiteY372" fmla="*/ 4855197 h 5456343"/>
              <a:gd name="connsiteX373" fmla="*/ 2273652 w 5529990"/>
              <a:gd name="connsiteY373" fmla="*/ 4897541 h 5456343"/>
              <a:gd name="connsiteX374" fmla="*/ 2229651 w 5529990"/>
              <a:gd name="connsiteY374" fmla="*/ 4875929 h 5456343"/>
              <a:gd name="connsiteX375" fmla="*/ 2219754 w 5529990"/>
              <a:gd name="connsiteY375" fmla="*/ 4858320 h 5456343"/>
              <a:gd name="connsiteX376" fmla="*/ 2105490 w 5529990"/>
              <a:gd name="connsiteY376" fmla="*/ 4809581 h 5456343"/>
              <a:gd name="connsiteX377" fmla="*/ 2075923 w 5529990"/>
              <a:gd name="connsiteY377" fmla="*/ 4829098 h 5456343"/>
              <a:gd name="connsiteX378" fmla="*/ 1995879 w 5529990"/>
              <a:gd name="connsiteY378" fmla="*/ 4903056 h 5456343"/>
              <a:gd name="connsiteX379" fmla="*/ 1971127 w 5529990"/>
              <a:gd name="connsiteY379" fmla="*/ 4905382 h 5456343"/>
              <a:gd name="connsiteX380" fmla="*/ 1929602 w 5529990"/>
              <a:gd name="connsiteY380" fmla="*/ 4888172 h 5456343"/>
              <a:gd name="connsiteX381" fmla="*/ 1900724 w 5529990"/>
              <a:gd name="connsiteY381" fmla="*/ 4898612 h 5456343"/>
              <a:gd name="connsiteX382" fmla="*/ 1896871 w 5529990"/>
              <a:gd name="connsiteY382" fmla="*/ 4912363 h 5456343"/>
              <a:gd name="connsiteX383" fmla="*/ 1877068 w 5529990"/>
              <a:gd name="connsiteY383" fmla="*/ 4923495 h 5456343"/>
              <a:gd name="connsiteX384" fmla="*/ 1870333 w 5529990"/>
              <a:gd name="connsiteY384" fmla="*/ 4901212 h 5456343"/>
              <a:gd name="connsiteX385" fmla="*/ 1885608 w 5529990"/>
              <a:gd name="connsiteY385" fmla="*/ 4820209 h 5456343"/>
              <a:gd name="connsiteX386" fmla="*/ 1867872 w 5529990"/>
              <a:gd name="connsiteY386" fmla="*/ 4804109 h 5456343"/>
              <a:gd name="connsiteX387" fmla="*/ 1837342 w 5529990"/>
              <a:gd name="connsiteY387" fmla="*/ 4827064 h 5456343"/>
              <a:gd name="connsiteX388" fmla="*/ 1799662 w 5529990"/>
              <a:gd name="connsiteY388" fmla="*/ 4842451 h 5456343"/>
              <a:gd name="connsiteX389" fmla="*/ 1758003 w 5529990"/>
              <a:gd name="connsiteY389" fmla="*/ 4799247 h 5456343"/>
              <a:gd name="connsiteX390" fmla="*/ 1769692 w 5529990"/>
              <a:gd name="connsiteY390" fmla="*/ 4783984 h 5456343"/>
              <a:gd name="connsiteX391" fmla="*/ 1743295 w 5529990"/>
              <a:gd name="connsiteY391" fmla="*/ 4752477 h 5456343"/>
              <a:gd name="connsiteX392" fmla="*/ 1616518 w 5529990"/>
              <a:gd name="connsiteY392" fmla="*/ 4702082 h 5456343"/>
              <a:gd name="connsiteX393" fmla="*/ 1541847 w 5529990"/>
              <a:gd name="connsiteY393" fmla="*/ 4723780 h 5456343"/>
              <a:gd name="connsiteX394" fmla="*/ 1482305 w 5529990"/>
              <a:gd name="connsiteY394" fmla="*/ 4731179 h 5456343"/>
              <a:gd name="connsiteX395" fmla="*/ 1473783 w 5529990"/>
              <a:gd name="connsiteY395" fmla="*/ 4695417 h 5456343"/>
              <a:gd name="connsiteX396" fmla="*/ 1468846 w 5529990"/>
              <a:gd name="connsiteY396" fmla="*/ 4593913 h 5456343"/>
              <a:gd name="connsiteX397" fmla="*/ 1363940 w 5529990"/>
              <a:gd name="connsiteY397" fmla="*/ 4505154 h 5456343"/>
              <a:gd name="connsiteX398" fmla="*/ 1341662 w 5529990"/>
              <a:gd name="connsiteY398" fmla="*/ 4511882 h 5456343"/>
              <a:gd name="connsiteX399" fmla="*/ 1289128 w 5529990"/>
              <a:gd name="connsiteY399" fmla="*/ 4547206 h 5456343"/>
              <a:gd name="connsiteX400" fmla="*/ 1221480 w 5529990"/>
              <a:gd name="connsiteY400" fmla="*/ 4504127 h 5456343"/>
              <a:gd name="connsiteX401" fmla="*/ 1220530 w 5529990"/>
              <a:gd name="connsiteY401" fmla="*/ 4414866 h 5456343"/>
              <a:gd name="connsiteX402" fmla="*/ 1239097 w 5529990"/>
              <a:gd name="connsiteY402" fmla="*/ 4401534 h 5456343"/>
              <a:gd name="connsiteX403" fmla="*/ 1251750 w 5529990"/>
              <a:gd name="connsiteY403" fmla="*/ 4382834 h 5456343"/>
              <a:gd name="connsiteX404" fmla="*/ 1254504 w 5529990"/>
              <a:gd name="connsiteY404" fmla="*/ 4346526 h 5456343"/>
              <a:gd name="connsiteX405" fmla="*/ 1230581 w 5529990"/>
              <a:gd name="connsiteY405" fmla="*/ 4319421 h 5456343"/>
              <a:gd name="connsiteX406" fmla="*/ 1186758 w 5529990"/>
              <a:gd name="connsiteY406" fmla="*/ 4272364 h 5456343"/>
              <a:gd name="connsiteX407" fmla="*/ 1175214 w 5529990"/>
              <a:gd name="connsiteY407" fmla="*/ 4264939 h 5456343"/>
              <a:gd name="connsiteX408" fmla="*/ 1161833 w 5529990"/>
              <a:gd name="connsiteY408" fmla="*/ 4266023 h 5456343"/>
              <a:gd name="connsiteX409" fmla="*/ 1140837 w 5529990"/>
              <a:gd name="connsiteY409" fmla="*/ 4258967 h 5456343"/>
              <a:gd name="connsiteX410" fmla="*/ 1128185 w 5529990"/>
              <a:gd name="connsiteY410" fmla="*/ 4246273 h 5456343"/>
              <a:gd name="connsiteX411" fmla="*/ 1114189 w 5529990"/>
              <a:gd name="connsiteY411" fmla="*/ 4244360 h 5456343"/>
              <a:gd name="connsiteX412" fmla="*/ 1101745 w 5529990"/>
              <a:gd name="connsiteY412" fmla="*/ 4249907 h 5456343"/>
              <a:gd name="connsiteX413" fmla="*/ 1089334 w 5529990"/>
              <a:gd name="connsiteY413" fmla="*/ 4250366 h 5456343"/>
              <a:gd name="connsiteX414" fmla="*/ 1081819 w 5529990"/>
              <a:gd name="connsiteY414" fmla="*/ 4248119 h 5456343"/>
              <a:gd name="connsiteX415" fmla="*/ 1066120 w 5529990"/>
              <a:gd name="connsiteY415" fmla="*/ 4264125 h 5456343"/>
              <a:gd name="connsiteX416" fmla="*/ 1050323 w 5529990"/>
              <a:gd name="connsiteY416" fmla="*/ 4294755 h 5456343"/>
              <a:gd name="connsiteX417" fmla="*/ 983313 w 5529990"/>
              <a:gd name="connsiteY417" fmla="*/ 4357938 h 5456343"/>
              <a:gd name="connsiteX418" fmla="*/ 960346 w 5529990"/>
              <a:gd name="connsiteY418" fmla="*/ 4334969 h 5456343"/>
              <a:gd name="connsiteX419" fmla="*/ 1002467 w 5529990"/>
              <a:gd name="connsiteY419" fmla="*/ 4292849 h 5456343"/>
              <a:gd name="connsiteX420" fmla="*/ 1033100 w 5529990"/>
              <a:gd name="connsiteY420" fmla="*/ 4258387 h 5456343"/>
              <a:gd name="connsiteX421" fmla="*/ 998661 w 5529990"/>
              <a:gd name="connsiteY421" fmla="*/ 4158853 h 5456343"/>
              <a:gd name="connsiteX422" fmla="*/ 956556 w 5529990"/>
              <a:gd name="connsiteY422" fmla="*/ 4105261 h 5456343"/>
              <a:gd name="connsiteX423" fmla="*/ 904879 w 5529990"/>
              <a:gd name="connsiteY423" fmla="*/ 4057413 h 5456343"/>
              <a:gd name="connsiteX424" fmla="*/ 885736 w 5529990"/>
              <a:gd name="connsiteY424" fmla="*/ 4065073 h 5456343"/>
              <a:gd name="connsiteX425" fmla="*/ 818745 w 5529990"/>
              <a:gd name="connsiteY425" fmla="*/ 4013399 h 5456343"/>
              <a:gd name="connsiteX426" fmla="*/ 826409 w 5529990"/>
              <a:gd name="connsiteY426" fmla="*/ 3971284 h 5456343"/>
              <a:gd name="connsiteX427" fmla="*/ 870463 w 5529990"/>
              <a:gd name="connsiteY427" fmla="*/ 3816223 h 5456343"/>
              <a:gd name="connsiteX428" fmla="*/ 849420 w 5529990"/>
              <a:gd name="connsiteY428" fmla="*/ 3733913 h 5456343"/>
              <a:gd name="connsiteX429" fmla="*/ 837936 w 5529990"/>
              <a:gd name="connsiteY429" fmla="*/ 3722429 h 5456343"/>
              <a:gd name="connsiteX430" fmla="*/ 847517 w 5529990"/>
              <a:gd name="connsiteY430" fmla="*/ 3670743 h 5456343"/>
              <a:gd name="connsiteX431" fmla="*/ 871187 w 5529990"/>
              <a:gd name="connsiteY431" fmla="*/ 3654468 h 5456343"/>
              <a:gd name="connsiteX432" fmla="*/ 862921 w 5529990"/>
              <a:gd name="connsiteY432" fmla="*/ 3655033 h 5456343"/>
              <a:gd name="connsiteX433" fmla="*/ 865726 w 5529990"/>
              <a:gd name="connsiteY433" fmla="*/ 3649731 h 5456343"/>
              <a:gd name="connsiteX434" fmla="*/ 920326 w 5529990"/>
              <a:gd name="connsiteY434" fmla="*/ 3587177 h 5456343"/>
              <a:gd name="connsiteX435" fmla="*/ 925490 w 5529990"/>
              <a:gd name="connsiteY435" fmla="*/ 3584399 h 5456343"/>
              <a:gd name="connsiteX436" fmla="*/ 928649 w 5529990"/>
              <a:gd name="connsiteY436" fmla="*/ 3574777 h 5456343"/>
              <a:gd name="connsiteX437" fmla="*/ 925932 w 5529990"/>
              <a:gd name="connsiteY437" fmla="*/ 3550999 h 5456343"/>
              <a:gd name="connsiteX438" fmla="*/ 917654 w 5529990"/>
              <a:gd name="connsiteY438" fmla="*/ 3534979 h 5456343"/>
              <a:gd name="connsiteX439" fmla="*/ 912238 w 5529990"/>
              <a:gd name="connsiteY439" fmla="*/ 3534153 h 5456343"/>
              <a:gd name="connsiteX440" fmla="*/ 892558 w 5529990"/>
              <a:gd name="connsiteY440" fmla="*/ 3527474 h 5456343"/>
              <a:gd name="connsiteX441" fmla="*/ 830681 w 5529990"/>
              <a:gd name="connsiteY441" fmla="*/ 3510117 h 5456343"/>
              <a:gd name="connsiteX442" fmla="*/ 626610 w 5529990"/>
              <a:gd name="connsiteY442" fmla="*/ 3543722 h 5456343"/>
              <a:gd name="connsiteX443" fmla="*/ 581781 w 5529990"/>
              <a:gd name="connsiteY443" fmla="*/ 3551541 h 5456343"/>
              <a:gd name="connsiteX444" fmla="*/ 534885 w 5529990"/>
              <a:gd name="connsiteY444" fmla="*/ 3586592 h 5456343"/>
              <a:gd name="connsiteX445" fmla="*/ 508756 w 5529990"/>
              <a:gd name="connsiteY445" fmla="*/ 3607073 h 5456343"/>
              <a:gd name="connsiteX446" fmla="*/ 473000 w 5529990"/>
              <a:gd name="connsiteY446" fmla="*/ 3615583 h 5456343"/>
              <a:gd name="connsiteX447" fmla="*/ 451138 w 5529990"/>
              <a:gd name="connsiteY447" fmla="*/ 3607596 h 5456343"/>
              <a:gd name="connsiteX448" fmla="*/ 426615 w 5529990"/>
              <a:gd name="connsiteY448" fmla="*/ 3498773 h 5456343"/>
              <a:gd name="connsiteX449" fmla="*/ 434951 w 5529990"/>
              <a:gd name="connsiteY449" fmla="*/ 3478138 h 5456343"/>
              <a:gd name="connsiteX450" fmla="*/ 0 w 5529990"/>
              <a:gd name="connsiteY450" fmla="*/ 3478138 h 545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5529990" h="5456343">
                <a:moveTo>
                  <a:pt x="5203477" y="4996820"/>
                </a:moveTo>
                <a:lnTo>
                  <a:pt x="5205385" y="4997961"/>
                </a:lnTo>
                <a:lnTo>
                  <a:pt x="5204062" y="4999290"/>
                </a:lnTo>
                <a:close/>
                <a:moveTo>
                  <a:pt x="3285288" y="850958"/>
                </a:moveTo>
                <a:lnTo>
                  <a:pt x="3285287" y="957889"/>
                </a:lnTo>
                <a:lnTo>
                  <a:pt x="3309883" y="964960"/>
                </a:lnTo>
                <a:lnTo>
                  <a:pt x="3342876" y="959101"/>
                </a:lnTo>
                <a:lnTo>
                  <a:pt x="3347625" y="953011"/>
                </a:lnTo>
                <a:cubicBezTo>
                  <a:pt x="3352506" y="941170"/>
                  <a:pt x="3345185" y="930079"/>
                  <a:pt x="3340340" y="917595"/>
                </a:cubicBezTo>
                <a:cubicBezTo>
                  <a:pt x="3332916" y="904388"/>
                  <a:pt x="3317655" y="892691"/>
                  <a:pt x="3323433" y="872062"/>
                </a:cubicBezTo>
                <a:cubicBezTo>
                  <a:pt x="3326596" y="867388"/>
                  <a:pt x="3321373" y="852944"/>
                  <a:pt x="3302259" y="854999"/>
                </a:cubicBezTo>
                <a:close/>
                <a:moveTo>
                  <a:pt x="97597" y="97597"/>
                </a:moveTo>
                <a:lnTo>
                  <a:pt x="97597" y="3380541"/>
                </a:lnTo>
                <a:lnTo>
                  <a:pt x="925476" y="3380541"/>
                </a:lnTo>
                <a:lnTo>
                  <a:pt x="946229" y="3355733"/>
                </a:lnTo>
                <a:cubicBezTo>
                  <a:pt x="955151" y="3350356"/>
                  <a:pt x="965808" y="3348710"/>
                  <a:pt x="978940" y="3351467"/>
                </a:cubicBezTo>
                <a:cubicBezTo>
                  <a:pt x="988016" y="3352158"/>
                  <a:pt x="997814" y="3350272"/>
                  <a:pt x="1007525" y="3349520"/>
                </a:cubicBezTo>
                <a:lnTo>
                  <a:pt x="1031564" y="3353683"/>
                </a:lnTo>
                <a:lnTo>
                  <a:pt x="1032954" y="3351929"/>
                </a:lnTo>
                <a:cubicBezTo>
                  <a:pt x="1041511" y="3336793"/>
                  <a:pt x="1046658" y="3321358"/>
                  <a:pt x="1046660" y="3307002"/>
                </a:cubicBezTo>
                <a:cubicBezTo>
                  <a:pt x="1046661" y="3298388"/>
                  <a:pt x="1047980" y="3291329"/>
                  <a:pt x="1050343" y="3285495"/>
                </a:cubicBezTo>
                <a:lnTo>
                  <a:pt x="1053485" y="3281034"/>
                </a:lnTo>
                <a:lnTo>
                  <a:pt x="213108" y="3281033"/>
                </a:lnTo>
                <a:lnTo>
                  <a:pt x="213107" y="208854"/>
                </a:lnTo>
                <a:lnTo>
                  <a:pt x="3285287" y="208854"/>
                </a:lnTo>
                <a:lnTo>
                  <a:pt x="3285287" y="805089"/>
                </a:lnTo>
                <a:lnTo>
                  <a:pt x="3285421" y="805084"/>
                </a:lnTo>
                <a:cubicBezTo>
                  <a:pt x="3294358" y="808749"/>
                  <a:pt x="3302058" y="816008"/>
                  <a:pt x="3308726" y="825294"/>
                </a:cubicBezTo>
                <a:cubicBezTo>
                  <a:pt x="3318349" y="837264"/>
                  <a:pt x="3328663" y="840157"/>
                  <a:pt x="3343101" y="834936"/>
                </a:cubicBezTo>
                <a:cubicBezTo>
                  <a:pt x="3347502" y="832463"/>
                  <a:pt x="3351903" y="829989"/>
                  <a:pt x="3357542" y="829717"/>
                </a:cubicBezTo>
                <a:lnTo>
                  <a:pt x="3389087" y="840123"/>
                </a:lnTo>
                <a:lnTo>
                  <a:pt x="3389087" y="97597"/>
                </a:lnTo>
                <a:close/>
                <a:moveTo>
                  <a:pt x="0" y="0"/>
                </a:moveTo>
                <a:lnTo>
                  <a:pt x="3486684" y="0"/>
                </a:lnTo>
                <a:lnTo>
                  <a:pt x="3486684" y="833838"/>
                </a:lnTo>
                <a:lnTo>
                  <a:pt x="3500172" y="834269"/>
                </a:lnTo>
                <a:cubicBezTo>
                  <a:pt x="3505844" y="834701"/>
                  <a:pt x="3511551" y="835838"/>
                  <a:pt x="3516226" y="839003"/>
                </a:cubicBezTo>
                <a:cubicBezTo>
                  <a:pt x="3558715" y="852776"/>
                  <a:pt x="3606019" y="849359"/>
                  <a:pt x="3647545" y="866570"/>
                </a:cubicBezTo>
                <a:cubicBezTo>
                  <a:pt x="3654421" y="868498"/>
                  <a:pt x="3662259" y="866989"/>
                  <a:pt x="3662947" y="857912"/>
                </a:cubicBezTo>
                <a:cubicBezTo>
                  <a:pt x="3663910" y="854475"/>
                  <a:pt x="3661435" y="850071"/>
                  <a:pt x="3656762" y="846906"/>
                </a:cubicBezTo>
                <a:cubicBezTo>
                  <a:pt x="3612486" y="819655"/>
                  <a:pt x="3566012" y="793639"/>
                  <a:pt x="3515960" y="787015"/>
                </a:cubicBezTo>
                <a:cubicBezTo>
                  <a:pt x="3500008" y="784394"/>
                  <a:pt x="3493133" y="782466"/>
                  <a:pt x="3489147" y="770223"/>
                </a:cubicBezTo>
                <a:cubicBezTo>
                  <a:pt x="3481723" y="757017"/>
                  <a:pt x="3488465" y="732951"/>
                  <a:pt x="3498229" y="724565"/>
                </a:cubicBezTo>
                <a:cubicBezTo>
                  <a:pt x="3504213" y="719755"/>
                  <a:pt x="3510881" y="717454"/>
                  <a:pt x="3516829" y="717732"/>
                </a:cubicBezTo>
                <a:cubicBezTo>
                  <a:pt x="3522775" y="718009"/>
                  <a:pt x="3528002" y="720865"/>
                  <a:pt x="3531095" y="726369"/>
                </a:cubicBezTo>
                <a:cubicBezTo>
                  <a:pt x="3540717" y="738339"/>
                  <a:pt x="3552408" y="723077"/>
                  <a:pt x="3557357" y="731881"/>
                </a:cubicBezTo>
                <a:cubicBezTo>
                  <a:pt x="3563543" y="742887"/>
                  <a:pt x="3573584" y="740141"/>
                  <a:pt x="3581695" y="744271"/>
                </a:cubicBezTo>
                <a:cubicBezTo>
                  <a:pt x="3610433" y="754187"/>
                  <a:pt x="3634771" y="766576"/>
                  <a:pt x="3651817" y="791752"/>
                </a:cubicBezTo>
                <a:cubicBezTo>
                  <a:pt x="3662955" y="811562"/>
                  <a:pt x="3687707" y="809235"/>
                  <a:pt x="3701043" y="827808"/>
                </a:cubicBezTo>
                <a:cubicBezTo>
                  <a:pt x="3718363" y="858625"/>
                  <a:pt x="3755903" y="863592"/>
                  <a:pt x="3778589" y="888498"/>
                </a:cubicBezTo>
                <a:cubicBezTo>
                  <a:pt x="3807187" y="918769"/>
                  <a:pt x="3843349" y="941890"/>
                  <a:pt x="3870983" y="975599"/>
                </a:cubicBezTo>
                <a:cubicBezTo>
                  <a:pt x="3881846" y="989770"/>
                  <a:pt x="3896558" y="990189"/>
                  <a:pt x="3913472" y="989372"/>
                </a:cubicBezTo>
                <a:cubicBezTo>
                  <a:pt x="3923511" y="986625"/>
                  <a:pt x="3936024" y="988282"/>
                  <a:pt x="3940973" y="997085"/>
                </a:cubicBezTo>
                <a:cubicBezTo>
                  <a:pt x="3948670" y="1015932"/>
                  <a:pt x="3967786" y="1013877"/>
                  <a:pt x="3982772" y="1019936"/>
                </a:cubicBezTo>
                <a:cubicBezTo>
                  <a:pt x="3978104" y="970422"/>
                  <a:pt x="3961198" y="924889"/>
                  <a:pt x="3937964" y="888706"/>
                </a:cubicBezTo>
                <a:cubicBezTo>
                  <a:pt x="3928065" y="871097"/>
                  <a:pt x="3912388" y="874116"/>
                  <a:pt x="3899601" y="866821"/>
                </a:cubicBezTo>
                <a:cubicBezTo>
                  <a:pt x="3878701" y="855396"/>
                  <a:pt x="3863440" y="843699"/>
                  <a:pt x="3853267" y="820451"/>
                </a:cubicBezTo>
                <a:cubicBezTo>
                  <a:pt x="3845844" y="807243"/>
                  <a:pt x="3839658" y="796238"/>
                  <a:pt x="3829759" y="778630"/>
                </a:cubicBezTo>
                <a:cubicBezTo>
                  <a:pt x="3856712" y="775065"/>
                  <a:pt x="3879951" y="764897"/>
                  <a:pt x="3899474" y="794477"/>
                </a:cubicBezTo>
                <a:cubicBezTo>
                  <a:pt x="3906898" y="807684"/>
                  <a:pt x="3932471" y="822274"/>
                  <a:pt x="3949113" y="815817"/>
                </a:cubicBezTo>
                <a:cubicBezTo>
                  <a:pt x="3967952" y="808123"/>
                  <a:pt x="3973176" y="822568"/>
                  <a:pt x="3979087" y="827934"/>
                </a:cubicBezTo>
                <a:cubicBezTo>
                  <a:pt x="3993387" y="843069"/>
                  <a:pt x="4011123" y="859169"/>
                  <a:pt x="4029548" y="866192"/>
                </a:cubicBezTo>
                <a:cubicBezTo>
                  <a:pt x="4051411" y="874180"/>
                  <a:pt x="4053745" y="898937"/>
                  <a:pt x="4074646" y="910362"/>
                </a:cubicBezTo>
                <a:cubicBezTo>
                  <a:pt x="4086196" y="915455"/>
                  <a:pt x="4092382" y="926461"/>
                  <a:pt x="4111496" y="924407"/>
                </a:cubicBezTo>
                <a:cubicBezTo>
                  <a:pt x="4136249" y="922079"/>
                  <a:pt x="4154948" y="934741"/>
                  <a:pt x="4161957" y="962664"/>
                </a:cubicBezTo>
                <a:cubicBezTo>
                  <a:pt x="4152192" y="971049"/>
                  <a:pt x="4137753" y="976269"/>
                  <a:pt x="4131426" y="985620"/>
                </a:cubicBezTo>
                <a:cubicBezTo>
                  <a:pt x="4125375" y="1000608"/>
                  <a:pt x="4126197" y="1017525"/>
                  <a:pt x="4134857" y="1032933"/>
                </a:cubicBezTo>
                <a:cubicBezTo>
                  <a:pt x="4141044" y="1043939"/>
                  <a:pt x="4129079" y="1053560"/>
                  <a:pt x="4138703" y="1065530"/>
                </a:cubicBezTo>
                <a:cubicBezTo>
                  <a:pt x="4144615" y="1070897"/>
                  <a:pt x="4125501" y="1072951"/>
                  <a:pt x="4128249" y="1082993"/>
                </a:cubicBezTo>
                <a:cubicBezTo>
                  <a:pt x="4129487" y="1085194"/>
                  <a:pt x="4140488" y="1079010"/>
                  <a:pt x="4147363" y="1080938"/>
                </a:cubicBezTo>
                <a:cubicBezTo>
                  <a:pt x="4155477" y="1085068"/>
                  <a:pt x="4161388" y="1090434"/>
                  <a:pt x="4170738" y="1096765"/>
                </a:cubicBezTo>
                <a:cubicBezTo>
                  <a:pt x="4179125" y="1106535"/>
                  <a:pt x="4178437" y="1115611"/>
                  <a:pt x="4166471" y="1125234"/>
                </a:cubicBezTo>
                <a:cubicBezTo>
                  <a:pt x="4141305" y="1142278"/>
                  <a:pt x="4137452" y="1156029"/>
                  <a:pt x="4151337" y="1185880"/>
                </a:cubicBezTo>
                <a:cubicBezTo>
                  <a:pt x="4156286" y="1194685"/>
                  <a:pt x="4142120" y="1205544"/>
                  <a:pt x="4159309" y="1210365"/>
                </a:cubicBezTo>
                <a:cubicBezTo>
                  <a:pt x="4185164" y="1184245"/>
                  <a:pt x="4187920" y="1147936"/>
                  <a:pt x="4205665" y="1117687"/>
                </a:cubicBezTo>
                <a:cubicBezTo>
                  <a:pt x="4208827" y="1113012"/>
                  <a:pt x="4208552" y="1107373"/>
                  <a:pt x="4209517" y="1103935"/>
                </a:cubicBezTo>
                <a:cubicBezTo>
                  <a:pt x="4213642" y="1095822"/>
                  <a:pt x="4218043" y="1093348"/>
                  <a:pt x="4224918" y="1095278"/>
                </a:cubicBezTo>
                <a:cubicBezTo>
                  <a:pt x="4229592" y="1098442"/>
                  <a:pt x="4232067" y="1102845"/>
                  <a:pt x="4232341" y="1108484"/>
                </a:cubicBezTo>
                <a:cubicBezTo>
                  <a:pt x="4224362" y="1130348"/>
                  <a:pt x="4221059" y="1155379"/>
                  <a:pt x="4211843" y="1175042"/>
                </a:cubicBezTo>
                <a:cubicBezTo>
                  <a:pt x="4198499" y="1202818"/>
                  <a:pt x="4213073" y="1223592"/>
                  <a:pt x="4227373" y="1238729"/>
                </a:cubicBezTo>
                <a:cubicBezTo>
                  <a:pt x="4239197" y="1249462"/>
                  <a:pt x="4252533" y="1268034"/>
                  <a:pt x="4277010" y="1260069"/>
                </a:cubicBezTo>
                <a:cubicBezTo>
                  <a:pt x="4289250" y="1256085"/>
                  <a:pt x="4305201" y="1258706"/>
                  <a:pt x="4319914" y="1259126"/>
                </a:cubicBezTo>
                <a:cubicBezTo>
                  <a:pt x="4360617" y="1259418"/>
                  <a:pt x="4386465" y="1279648"/>
                  <a:pt x="4394024" y="1318850"/>
                </a:cubicBezTo>
                <a:cubicBezTo>
                  <a:pt x="4400069" y="1350210"/>
                  <a:pt x="4407078" y="1378133"/>
                  <a:pt x="4439529" y="1394653"/>
                </a:cubicBezTo>
                <a:lnTo>
                  <a:pt x="4465896" y="1405900"/>
                </a:lnTo>
                <a:lnTo>
                  <a:pt x="4496792" y="1389917"/>
                </a:lnTo>
                <a:cubicBezTo>
                  <a:pt x="4507035" y="1380041"/>
                  <a:pt x="4514057" y="1366965"/>
                  <a:pt x="4517002" y="1350259"/>
                </a:cubicBezTo>
                <a:cubicBezTo>
                  <a:pt x="4520352" y="1326277"/>
                  <a:pt x="4525431" y="1307426"/>
                  <a:pt x="4543362" y="1292820"/>
                </a:cubicBezTo>
                <a:cubicBezTo>
                  <a:pt x="4551896" y="1284234"/>
                  <a:pt x="4562155" y="1280780"/>
                  <a:pt x="4573307" y="1288454"/>
                </a:cubicBezTo>
                <a:cubicBezTo>
                  <a:pt x="4582731" y="1290996"/>
                  <a:pt x="4586185" y="1301260"/>
                  <a:pt x="4586211" y="1309822"/>
                </a:cubicBezTo>
                <a:cubicBezTo>
                  <a:pt x="4585426" y="1332941"/>
                  <a:pt x="4578645" y="1355222"/>
                  <a:pt x="4565007" y="1374097"/>
                </a:cubicBezTo>
                <a:lnTo>
                  <a:pt x="4525037" y="1424592"/>
                </a:lnTo>
                <a:lnTo>
                  <a:pt x="4537809" y="1428478"/>
                </a:lnTo>
                <a:cubicBezTo>
                  <a:pt x="4547845" y="1431526"/>
                  <a:pt x="4558400" y="1433560"/>
                  <a:pt x="4570157" y="1431296"/>
                </a:cubicBezTo>
                <a:cubicBezTo>
                  <a:pt x="4577996" y="1429785"/>
                  <a:pt x="4581708" y="1436389"/>
                  <a:pt x="4584183" y="1440791"/>
                </a:cubicBezTo>
                <a:cubicBezTo>
                  <a:pt x="4602468" y="1468169"/>
                  <a:pt x="4606314" y="1500767"/>
                  <a:pt x="4615797" y="1533093"/>
                </a:cubicBezTo>
                <a:cubicBezTo>
                  <a:pt x="4619782" y="1545335"/>
                  <a:pt x="4624319" y="1557269"/>
                  <a:pt x="4630077" y="1568154"/>
                </a:cubicBezTo>
                <a:lnTo>
                  <a:pt x="4642622" y="1584865"/>
                </a:lnTo>
                <a:lnTo>
                  <a:pt x="4650392" y="1585335"/>
                </a:lnTo>
                <a:cubicBezTo>
                  <a:pt x="4669212" y="1581857"/>
                  <a:pt x="4687170" y="1575812"/>
                  <a:pt x="4706855" y="1574900"/>
                </a:cubicBezTo>
                <a:cubicBezTo>
                  <a:pt x="4719693" y="1574864"/>
                  <a:pt x="4728693" y="1578264"/>
                  <a:pt x="4733741" y="1584777"/>
                </a:cubicBezTo>
                <a:lnTo>
                  <a:pt x="4735707" y="1602394"/>
                </a:lnTo>
                <a:lnTo>
                  <a:pt x="4744256" y="1600647"/>
                </a:lnTo>
                <a:cubicBezTo>
                  <a:pt x="4756082" y="1599792"/>
                  <a:pt x="4768286" y="1600897"/>
                  <a:pt x="4780936" y="1605372"/>
                </a:cubicBezTo>
                <a:cubicBezTo>
                  <a:pt x="4801836" y="1616799"/>
                  <a:pt x="4810496" y="1632206"/>
                  <a:pt x="4803756" y="1656271"/>
                </a:cubicBezTo>
                <a:cubicBezTo>
                  <a:pt x="4798940" y="1673462"/>
                  <a:pt x="4788212" y="1685285"/>
                  <a:pt x="4782161" y="1700274"/>
                </a:cubicBezTo>
                <a:cubicBezTo>
                  <a:pt x="4772256" y="1729014"/>
                  <a:pt x="4768951" y="1754045"/>
                  <a:pt x="4785999" y="1779221"/>
                </a:cubicBezTo>
                <a:cubicBezTo>
                  <a:pt x="4790949" y="1788026"/>
                  <a:pt x="4795899" y="1796830"/>
                  <a:pt x="4800847" y="1805635"/>
                </a:cubicBezTo>
                <a:lnTo>
                  <a:pt x="4804501" y="1810637"/>
                </a:lnTo>
                <a:lnTo>
                  <a:pt x="4845375" y="1808249"/>
                </a:lnTo>
                <a:cubicBezTo>
                  <a:pt x="4846894" y="1814880"/>
                  <a:pt x="4846053" y="1820341"/>
                  <a:pt x="4843969" y="1825149"/>
                </a:cubicBezTo>
                <a:lnTo>
                  <a:pt x="4843929" y="1825206"/>
                </a:lnTo>
                <a:lnTo>
                  <a:pt x="4852839" y="1826013"/>
                </a:lnTo>
                <a:cubicBezTo>
                  <a:pt x="4859010" y="1827976"/>
                  <a:pt x="4865335" y="1830215"/>
                  <a:pt x="4872074" y="1829323"/>
                </a:cubicBezTo>
                <a:cubicBezTo>
                  <a:pt x="4896826" y="1826996"/>
                  <a:pt x="4915835" y="1840208"/>
                  <a:pt x="4925096" y="1859262"/>
                </a:cubicBezTo>
                <a:lnTo>
                  <a:pt x="4929808" y="1883858"/>
                </a:lnTo>
                <a:lnTo>
                  <a:pt x="4939343" y="1886966"/>
                </a:lnTo>
                <a:cubicBezTo>
                  <a:pt x="4956041" y="1888844"/>
                  <a:pt x="4973154" y="1886656"/>
                  <a:pt x="4991962" y="1878897"/>
                </a:cubicBezTo>
                <a:cubicBezTo>
                  <a:pt x="4996228" y="1874604"/>
                  <a:pt x="4999657" y="1876306"/>
                  <a:pt x="5003950" y="1880575"/>
                </a:cubicBezTo>
                <a:cubicBezTo>
                  <a:pt x="4998008" y="1896860"/>
                  <a:pt x="4979187" y="1900338"/>
                  <a:pt x="4972381" y="1914056"/>
                </a:cubicBezTo>
                <a:cubicBezTo>
                  <a:pt x="4973245" y="1916623"/>
                  <a:pt x="4974108" y="1919188"/>
                  <a:pt x="4975836" y="1924321"/>
                </a:cubicBezTo>
                <a:cubicBezTo>
                  <a:pt x="4991365" y="1964091"/>
                  <a:pt x="5011707" y="2003846"/>
                  <a:pt x="5015575" y="2048343"/>
                </a:cubicBezTo>
                <a:lnTo>
                  <a:pt x="5014612" y="2066816"/>
                </a:lnTo>
                <a:lnTo>
                  <a:pt x="5068869" y="2055795"/>
                </a:lnTo>
                <a:cubicBezTo>
                  <a:pt x="5091061" y="2050200"/>
                  <a:pt x="5113097" y="2044332"/>
                  <a:pt x="5135512" y="2040422"/>
                </a:cubicBezTo>
                <a:cubicBezTo>
                  <a:pt x="5151189" y="2037403"/>
                  <a:pt x="5165629" y="2032183"/>
                  <a:pt x="5180616" y="2038241"/>
                </a:cubicBezTo>
                <a:cubicBezTo>
                  <a:pt x="5192167" y="2043336"/>
                  <a:pt x="5207843" y="2040317"/>
                  <a:pt x="5204265" y="2059708"/>
                </a:cubicBezTo>
                <a:cubicBezTo>
                  <a:pt x="5201375" y="2070022"/>
                  <a:pt x="5212238" y="2084193"/>
                  <a:pt x="5192160" y="2089685"/>
                </a:cubicBezTo>
                <a:cubicBezTo>
                  <a:pt x="5176483" y="2092704"/>
                  <a:pt x="5169194" y="2105491"/>
                  <a:pt x="5148842" y="2105345"/>
                </a:cubicBezTo>
                <a:cubicBezTo>
                  <a:pt x="5131928" y="2106163"/>
                  <a:pt x="5112124" y="2117294"/>
                  <a:pt x="5101673" y="2134757"/>
                </a:cubicBezTo>
                <a:cubicBezTo>
                  <a:pt x="5093145" y="2145342"/>
                  <a:pt x="5085032" y="2141214"/>
                  <a:pt x="5078431" y="2144923"/>
                </a:cubicBezTo>
                <a:cubicBezTo>
                  <a:pt x="5069011" y="2148770"/>
                  <a:pt x="5060726" y="2146910"/>
                  <a:pt x="5052563" y="2144620"/>
                </a:cubicBezTo>
                <a:lnTo>
                  <a:pt x="5037286" y="2142869"/>
                </a:lnTo>
                <a:lnTo>
                  <a:pt x="5039213" y="2146539"/>
                </a:lnTo>
                <a:cubicBezTo>
                  <a:pt x="5039657" y="2152103"/>
                  <a:pt x="5037321" y="2157888"/>
                  <a:pt x="5030489" y="2163045"/>
                </a:cubicBezTo>
                <a:lnTo>
                  <a:pt x="5028179" y="2165369"/>
                </a:lnTo>
                <a:lnTo>
                  <a:pt x="5046078" y="2171076"/>
                </a:lnTo>
                <a:cubicBezTo>
                  <a:pt x="5062408" y="2175655"/>
                  <a:pt x="5078495" y="2181095"/>
                  <a:pt x="5093139" y="2191692"/>
                </a:cubicBezTo>
                <a:cubicBezTo>
                  <a:pt x="5104687" y="2196786"/>
                  <a:pt x="5118438" y="2200643"/>
                  <a:pt x="5123662" y="2215086"/>
                </a:cubicBezTo>
                <a:cubicBezTo>
                  <a:pt x="5122699" y="2218526"/>
                  <a:pt x="5125173" y="2222928"/>
                  <a:pt x="5128611" y="2223892"/>
                </a:cubicBezTo>
                <a:cubicBezTo>
                  <a:pt x="5186634" y="2255001"/>
                  <a:pt x="5200927" y="2316485"/>
                  <a:pt x="5228422" y="2370550"/>
                </a:cubicBezTo>
                <a:cubicBezTo>
                  <a:pt x="5229660" y="2372750"/>
                  <a:pt x="5226497" y="2377426"/>
                  <a:pt x="5228697" y="2376188"/>
                </a:cubicBezTo>
                <a:cubicBezTo>
                  <a:pt x="5262110" y="2389270"/>
                  <a:pt x="5261555" y="2424342"/>
                  <a:pt x="5262652" y="2446897"/>
                </a:cubicBezTo>
                <a:cubicBezTo>
                  <a:pt x="5266498" y="2479496"/>
                  <a:pt x="5284508" y="2501235"/>
                  <a:pt x="5299355" y="2527647"/>
                </a:cubicBezTo>
                <a:cubicBezTo>
                  <a:pt x="5308015" y="2543057"/>
                  <a:pt x="5331804" y="2544168"/>
                  <a:pt x="5348719" y="2543349"/>
                </a:cubicBezTo>
                <a:cubicBezTo>
                  <a:pt x="5367833" y="2541295"/>
                  <a:pt x="5381583" y="2545151"/>
                  <a:pt x="5393408" y="2555885"/>
                </a:cubicBezTo>
                <a:cubicBezTo>
                  <a:pt x="5398083" y="2559051"/>
                  <a:pt x="5402759" y="2562217"/>
                  <a:pt x="5407160" y="2559743"/>
                </a:cubicBezTo>
                <a:cubicBezTo>
                  <a:pt x="5427651" y="2539534"/>
                  <a:pt x="5449372" y="2567875"/>
                  <a:pt x="5472613" y="2557709"/>
                </a:cubicBezTo>
                <a:cubicBezTo>
                  <a:pt x="5480452" y="2556199"/>
                  <a:pt x="5484437" y="2568442"/>
                  <a:pt x="5485949" y="2576283"/>
                </a:cubicBezTo>
                <a:cubicBezTo>
                  <a:pt x="5490899" y="2585087"/>
                  <a:pt x="5473985" y="2585904"/>
                  <a:pt x="5476734" y="2595946"/>
                </a:cubicBezTo>
                <a:cubicBezTo>
                  <a:pt x="5480171" y="2596910"/>
                  <a:pt x="5485810" y="2596637"/>
                  <a:pt x="5490484" y="2599804"/>
                </a:cubicBezTo>
                <a:cubicBezTo>
                  <a:pt x="5498596" y="2603933"/>
                  <a:pt x="5516473" y="2599677"/>
                  <a:pt x="5519497" y="2615358"/>
                </a:cubicBezTo>
                <a:cubicBezTo>
                  <a:pt x="5524719" y="2629801"/>
                  <a:pt x="5531179" y="2646446"/>
                  <a:pt x="5529803" y="2664600"/>
                </a:cubicBezTo>
                <a:cubicBezTo>
                  <a:pt x="5526223" y="2683991"/>
                  <a:pt x="5519210" y="2702418"/>
                  <a:pt x="5499679" y="2719188"/>
                </a:cubicBezTo>
                <a:cubicBezTo>
                  <a:pt x="5486478" y="2726609"/>
                  <a:pt x="5473551" y="2739669"/>
                  <a:pt x="5457599" y="2737049"/>
                </a:cubicBezTo>
                <a:cubicBezTo>
                  <a:pt x="5433810" y="2735938"/>
                  <a:pt x="5409747" y="2729188"/>
                  <a:pt x="5390773" y="2710887"/>
                </a:cubicBezTo>
                <a:cubicBezTo>
                  <a:pt x="5384860" y="2705521"/>
                  <a:pt x="5381149" y="2698917"/>
                  <a:pt x="5381838" y="2689840"/>
                </a:cubicBezTo>
                <a:cubicBezTo>
                  <a:pt x="5383215" y="2671686"/>
                  <a:pt x="5382393" y="2654769"/>
                  <a:pt x="5381571" y="2637851"/>
                </a:cubicBezTo>
                <a:cubicBezTo>
                  <a:pt x="5351870" y="2631374"/>
                  <a:pt x="5320930" y="2622696"/>
                  <a:pt x="5289992" y="2614017"/>
                </a:cubicBezTo>
                <a:cubicBezTo>
                  <a:pt x="5269225" y="2628586"/>
                  <a:pt x="5265923" y="2653616"/>
                  <a:pt x="5259180" y="2677681"/>
                </a:cubicBezTo>
                <a:cubicBezTo>
                  <a:pt x="5249549" y="2712061"/>
                  <a:pt x="5246794" y="2748370"/>
                  <a:pt x="5222176" y="2776691"/>
                </a:cubicBezTo>
                <a:cubicBezTo>
                  <a:pt x="5215850" y="2786040"/>
                  <a:pt x="5213235" y="2801994"/>
                  <a:pt x="5205122" y="2797863"/>
                </a:cubicBezTo>
                <a:cubicBezTo>
                  <a:pt x="5187934" y="2793042"/>
                  <a:pt x="5176517" y="2813942"/>
                  <a:pt x="5159054" y="2803482"/>
                </a:cubicBezTo>
                <a:cubicBezTo>
                  <a:pt x="5150942" y="2799352"/>
                  <a:pt x="5140903" y="2802098"/>
                  <a:pt x="5134992" y="2796732"/>
                </a:cubicBezTo>
                <a:cubicBezTo>
                  <a:pt x="5107905" y="2774301"/>
                  <a:pt x="5067476" y="2779647"/>
                  <a:pt x="5042589" y="2755979"/>
                </a:cubicBezTo>
                <a:cubicBezTo>
                  <a:pt x="5036678" y="2750613"/>
                  <a:pt x="5026914" y="2758998"/>
                  <a:pt x="5027187" y="2764637"/>
                </a:cubicBezTo>
                <a:cubicBezTo>
                  <a:pt x="5035159" y="2789122"/>
                  <a:pt x="5021269" y="2805621"/>
                  <a:pt x="5017692" y="2825011"/>
                </a:cubicBezTo>
                <a:cubicBezTo>
                  <a:pt x="4982901" y="2830084"/>
                  <a:pt x="4955814" y="2807653"/>
                  <a:pt x="4929276" y="2796501"/>
                </a:cubicBezTo>
                <a:cubicBezTo>
                  <a:pt x="4919925" y="2790170"/>
                  <a:pt x="4909613" y="2787277"/>
                  <a:pt x="4898064" y="2782184"/>
                </a:cubicBezTo>
                <a:cubicBezTo>
                  <a:pt x="4894625" y="2781219"/>
                  <a:pt x="4888987" y="2781492"/>
                  <a:pt x="4888987" y="2781492"/>
                </a:cubicBezTo>
                <a:cubicBezTo>
                  <a:pt x="4879083" y="2810233"/>
                  <a:pt x="4837143" y="2807738"/>
                  <a:pt x="4828476" y="2838679"/>
                </a:cubicBezTo>
                <a:cubicBezTo>
                  <a:pt x="4811828" y="2891486"/>
                  <a:pt x="4812096" y="2943474"/>
                  <a:pt x="4792012" y="2995316"/>
                </a:cubicBezTo>
                <a:cubicBezTo>
                  <a:pt x="4786923" y="3006867"/>
                  <a:pt x="4794346" y="3020074"/>
                  <a:pt x="4799984" y="3019801"/>
                </a:cubicBezTo>
                <a:cubicBezTo>
                  <a:pt x="4825285" y="3028753"/>
                  <a:pt x="4824181" y="3052545"/>
                  <a:pt x="4837243" y="3065480"/>
                </a:cubicBezTo>
                <a:cubicBezTo>
                  <a:pt x="4842191" y="3074285"/>
                  <a:pt x="4842467" y="3079925"/>
                  <a:pt x="4841777" y="3089001"/>
                </a:cubicBezTo>
                <a:cubicBezTo>
                  <a:pt x="4825820" y="3132731"/>
                  <a:pt x="4836815" y="3172896"/>
                  <a:pt x="4860050" y="3209077"/>
                </a:cubicBezTo>
                <a:cubicBezTo>
                  <a:pt x="4862524" y="3213480"/>
                  <a:pt x="4865000" y="3217883"/>
                  <a:pt x="4861834" y="3222557"/>
                </a:cubicBezTo>
                <a:cubicBezTo>
                  <a:pt x="4838321" y="3227085"/>
                  <a:pt x="4828147" y="3203838"/>
                  <a:pt x="4816322" y="3193104"/>
                </a:cubicBezTo>
                <a:cubicBezTo>
                  <a:pt x="4783050" y="3159668"/>
                  <a:pt x="4742214" y="3133380"/>
                  <a:pt x="4699177" y="3108328"/>
                </a:cubicBezTo>
                <a:cubicBezTo>
                  <a:pt x="4679514" y="3099106"/>
                  <a:pt x="4661363" y="3097722"/>
                  <a:pt x="4644723" y="3104179"/>
                </a:cubicBezTo>
                <a:cubicBezTo>
                  <a:pt x="4599204" y="3121076"/>
                  <a:pt x="4562347" y="3153380"/>
                  <a:pt x="4540752" y="3197380"/>
                </a:cubicBezTo>
                <a:cubicBezTo>
                  <a:pt x="4532225" y="3207968"/>
                  <a:pt x="4535796" y="3234927"/>
                  <a:pt x="4544184" y="3244695"/>
                </a:cubicBezTo>
                <a:cubicBezTo>
                  <a:pt x="4592028" y="3298906"/>
                  <a:pt x="4594503" y="3303308"/>
                  <a:pt x="4596283" y="3363136"/>
                </a:cubicBezTo>
                <a:cubicBezTo>
                  <a:pt x="4597106" y="3380055"/>
                  <a:pt x="4603291" y="3391060"/>
                  <a:pt x="4610716" y="3404267"/>
                </a:cubicBezTo>
                <a:cubicBezTo>
                  <a:pt x="4654021" y="3481307"/>
                  <a:pt x="4697325" y="3558345"/>
                  <a:pt x="4739666" y="3638823"/>
                </a:cubicBezTo>
                <a:cubicBezTo>
                  <a:pt x="4750801" y="3658634"/>
                  <a:pt x="4773902" y="3668822"/>
                  <a:pt x="4782837" y="3689868"/>
                </a:cubicBezTo>
                <a:cubicBezTo>
                  <a:pt x="4791772" y="3710916"/>
                  <a:pt x="4803871" y="3727288"/>
                  <a:pt x="4815006" y="3747099"/>
                </a:cubicBezTo>
                <a:cubicBezTo>
                  <a:pt x="4818719" y="3753702"/>
                  <a:pt x="4826556" y="3752193"/>
                  <a:pt x="4829032" y="3756594"/>
                </a:cubicBezTo>
                <a:cubicBezTo>
                  <a:pt x="4836180" y="3764162"/>
                  <a:pt x="4846768" y="3772694"/>
                  <a:pt x="4837004" y="3781080"/>
                </a:cubicBezTo>
                <a:cubicBezTo>
                  <a:pt x="4828475" y="3791666"/>
                  <a:pt x="4815689" y="3784371"/>
                  <a:pt x="4809775" y="3779005"/>
                </a:cubicBezTo>
                <a:cubicBezTo>
                  <a:pt x="4802627" y="3771436"/>
                  <a:pt x="4789838" y="3764142"/>
                  <a:pt x="4786128" y="3757537"/>
                </a:cubicBezTo>
                <a:cubicBezTo>
                  <a:pt x="4771969" y="3722048"/>
                  <a:pt x="4740482" y="3702091"/>
                  <a:pt x="4725360" y="3670038"/>
                </a:cubicBezTo>
                <a:cubicBezTo>
                  <a:pt x="4680818" y="3590797"/>
                  <a:pt x="4637514" y="3513757"/>
                  <a:pt x="4594209" y="3436718"/>
                </a:cubicBezTo>
                <a:cubicBezTo>
                  <a:pt x="4585548" y="3421310"/>
                  <a:pt x="4572760" y="3414015"/>
                  <a:pt x="4558738" y="3404519"/>
                </a:cubicBezTo>
                <a:cubicBezTo>
                  <a:pt x="4522573" y="3381395"/>
                  <a:pt x="4488614" y="3357037"/>
                  <a:pt x="4480507" y="3306558"/>
                </a:cubicBezTo>
                <a:cubicBezTo>
                  <a:pt x="4475839" y="3257043"/>
                  <a:pt x="4421110" y="3247252"/>
                  <a:pt x="4381231" y="3263877"/>
                </a:cubicBezTo>
                <a:cubicBezTo>
                  <a:pt x="4343551" y="3279265"/>
                  <a:pt x="4308620" y="3304692"/>
                  <a:pt x="4271213" y="3325719"/>
                </a:cubicBezTo>
                <a:cubicBezTo>
                  <a:pt x="4260211" y="3331903"/>
                  <a:pt x="4245217" y="3372193"/>
                  <a:pt x="4243839" y="3390348"/>
                </a:cubicBezTo>
                <a:cubicBezTo>
                  <a:pt x="4241706" y="3404582"/>
                  <a:pt x="4243492" y="3418061"/>
                  <a:pt x="4245828" y="3431231"/>
                </a:cubicBezTo>
                <a:lnTo>
                  <a:pt x="4249487" y="3458234"/>
                </a:lnTo>
                <a:lnTo>
                  <a:pt x="4268459" y="3485180"/>
                </a:lnTo>
                <a:cubicBezTo>
                  <a:pt x="4281443" y="3505708"/>
                  <a:pt x="4292876" y="3526961"/>
                  <a:pt x="4301641" y="3549872"/>
                </a:cubicBezTo>
                <a:cubicBezTo>
                  <a:pt x="4307055" y="3565296"/>
                  <a:pt x="4316508" y="3563422"/>
                  <a:pt x="4327699" y="3562381"/>
                </a:cubicBezTo>
                <a:cubicBezTo>
                  <a:pt x="4364295" y="3559642"/>
                  <a:pt x="4401792" y="3559473"/>
                  <a:pt x="4443283" y="3566565"/>
                </a:cubicBezTo>
                <a:cubicBezTo>
                  <a:pt x="4417314" y="3587231"/>
                  <a:pt x="4389789" y="3591118"/>
                  <a:pt x="4362331" y="3599313"/>
                </a:cubicBezTo>
                <a:cubicBezTo>
                  <a:pt x="4304843" y="3616605"/>
                  <a:pt x="4286341" y="3646200"/>
                  <a:pt x="4297508" y="3698587"/>
                </a:cubicBezTo>
                <a:cubicBezTo>
                  <a:pt x="4301772" y="3723079"/>
                  <a:pt x="4314000" y="3733224"/>
                  <a:pt x="4338953" y="3730240"/>
                </a:cubicBezTo>
                <a:cubicBezTo>
                  <a:pt x="4350144" y="3729199"/>
                  <a:pt x="4360432" y="3725588"/>
                  <a:pt x="4372142" y="3730140"/>
                </a:cubicBezTo>
                <a:cubicBezTo>
                  <a:pt x="4367268" y="3749176"/>
                  <a:pt x="4350550" y="3755045"/>
                  <a:pt x="4336403" y="3760011"/>
                </a:cubicBezTo>
                <a:cubicBezTo>
                  <a:pt x="4320971" y="3765428"/>
                  <a:pt x="4319369" y="3773209"/>
                  <a:pt x="4322595" y="3786514"/>
                </a:cubicBezTo>
                <a:cubicBezTo>
                  <a:pt x="4332656" y="3823408"/>
                  <a:pt x="4355894" y="3848458"/>
                  <a:pt x="4384277" y="3871702"/>
                </a:cubicBezTo>
                <a:cubicBezTo>
                  <a:pt x="4400431" y="3884800"/>
                  <a:pt x="4418322" y="3898733"/>
                  <a:pt x="4434476" y="3911831"/>
                </a:cubicBezTo>
                <a:cubicBezTo>
                  <a:pt x="4459384" y="3933408"/>
                  <a:pt x="4474454" y="3959880"/>
                  <a:pt x="4475830" y="3992604"/>
                </a:cubicBezTo>
                <a:cubicBezTo>
                  <a:pt x="4478491" y="4024877"/>
                  <a:pt x="4491171" y="4036308"/>
                  <a:pt x="4523073" y="4036659"/>
                </a:cubicBezTo>
                <a:cubicBezTo>
                  <a:pt x="4527382" y="4036590"/>
                  <a:pt x="4531241" y="4035236"/>
                  <a:pt x="4538122" y="4034264"/>
                </a:cubicBezTo>
                <a:cubicBezTo>
                  <a:pt x="4533767" y="4058894"/>
                  <a:pt x="4515830" y="4069521"/>
                  <a:pt x="4501368" y="4081817"/>
                </a:cubicBezTo>
                <a:cubicBezTo>
                  <a:pt x="4483498" y="4096752"/>
                  <a:pt x="4472127" y="4113738"/>
                  <a:pt x="4473367" y="4137847"/>
                </a:cubicBezTo>
                <a:cubicBezTo>
                  <a:pt x="4472351" y="4155528"/>
                  <a:pt x="4478984" y="4166194"/>
                  <a:pt x="4497959" y="4166752"/>
                </a:cubicBezTo>
                <a:cubicBezTo>
                  <a:pt x="4518219" y="4166859"/>
                  <a:pt x="4532952" y="4171794"/>
                  <a:pt x="4539336" y="4194097"/>
                </a:cubicBezTo>
                <a:cubicBezTo>
                  <a:pt x="4546556" y="4214663"/>
                  <a:pt x="4532026" y="4222651"/>
                  <a:pt x="4517947" y="4231925"/>
                </a:cubicBezTo>
                <a:cubicBezTo>
                  <a:pt x="4513254" y="4235016"/>
                  <a:pt x="4504252" y="4238176"/>
                  <a:pt x="4508696" y="4246722"/>
                </a:cubicBezTo>
                <a:cubicBezTo>
                  <a:pt x="4512306" y="4257005"/>
                  <a:pt x="4521511" y="4266768"/>
                  <a:pt x="4532701" y="4265727"/>
                </a:cubicBezTo>
                <a:cubicBezTo>
                  <a:pt x="4563701" y="4263508"/>
                  <a:pt x="4567446" y="4282407"/>
                  <a:pt x="4569138" y="4307801"/>
                </a:cubicBezTo>
                <a:lnTo>
                  <a:pt x="4581251" y="4356204"/>
                </a:lnTo>
                <a:lnTo>
                  <a:pt x="4581479" y="4355344"/>
                </a:lnTo>
                <a:cubicBezTo>
                  <a:pt x="4582962" y="4353590"/>
                  <a:pt x="4585120" y="4352240"/>
                  <a:pt x="4587279" y="4351160"/>
                </a:cubicBezTo>
                <a:cubicBezTo>
                  <a:pt x="4608862" y="4339284"/>
                  <a:pt x="4626128" y="4319848"/>
                  <a:pt x="4644474" y="4303653"/>
                </a:cubicBezTo>
                <a:cubicBezTo>
                  <a:pt x="4672532" y="4278820"/>
                  <a:pt x="4703828" y="4264784"/>
                  <a:pt x="4741598" y="4274501"/>
                </a:cubicBezTo>
                <a:cubicBezTo>
                  <a:pt x="4756706" y="4277740"/>
                  <a:pt x="4766419" y="4269103"/>
                  <a:pt x="4775052" y="4260465"/>
                </a:cubicBezTo>
                <a:cubicBezTo>
                  <a:pt x="4795556" y="4241031"/>
                  <a:pt x="4806348" y="4242110"/>
                  <a:pt x="4822535" y="4263704"/>
                </a:cubicBezTo>
                <a:cubicBezTo>
                  <a:pt x="4838722" y="4287458"/>
                  <a:pt x="4838722" y="4287458"/>
                  <a:pt x="4862464" y="4268023"/>
                </a:cubicBezTo>
                <a:cubicBezTo>
                  <a:pt x="4867859" y="4263704"/>
                  <a:pt x="4872176" y="4260465"/>
                  <a:pt x="4878651" y="4266943"/>
                </a:cubicBezTo>
                <a:cubicBezTo>
                  <a:pt x="4903472" y="4288537"/>
                  <a:pt x="4928292" y="4307972"/>
                  <a:pt x="4952034" y="4330645"/>
                </a:cubicBezTo>
                <a:cubicBezTo>
                  <a:pt x="4970379" y="4346841"/>
                  <a:pt x="4982250" y="4367356"/>
                  <a:pt x="4987646" y="4391109"/>
                </a:cubicBezTo>
                <a:cubicBezTo>
                  <a:pt x="4991963" y="4406225"/>
                  <a:pt x="5030812" y="4435377"/>
                  <a:pt x="5046999" y="4436456"/>
                </a:cubicBezTo>
                <a:cubicBezTo>
                  <a:pt x="5052395" y="4436456"/>
                  <a:pt x="5056712" y="4436456"/>
                  <a:pt x="5058870" y="4429978"/>
                </a:cubicBezTo>
                <a:cubicBezTo>
                  <a:pt x="5073978" y="4396508"/>
                  <a:pt x="5103116" y="4380312"/>
                  <a:pt x="5134411" y="4366276"/>
                </a:cubicBezTo>
                <a:cubicBezTo>
                  <a:pt x="5140886" y="4363037"/>
                  <a:pt x="5146282" y="4360877"/>
                  <a:pt x="5151678" y="4357638"/>
                </a:cubicBezTo>
                <a:cubicBezTo>
                  <a:pt x="5168944" y="4346841"/>
                  <a:pt x="5184052" y="4341442"/>
                  <a:pt x="5205636" y="4349000"/>
                </a:cubicBezTo>
                <a:cubicBezTo>
                  <a:pt x="5227219" y="4356559"/>
                  <a:pt x="5248802" y="4344681"/>
                  <a:pt x="5268226" y="4333885"/>
                </a:cubicBezTo>
                <a:cubicBezTo>
                  <a:pt x="5277939" y="4329566"/>
                  <a:pt x="5284414" y="4327406"/>
                  <a:pt x="5294126" y="4334964"/>
                </a:cubicBezTo>
                <a:cubicBezTo>
                  <a:pt x="5335134" y="4365196"/>
                  <a:pt x="5380459" y="4387870"/>
                  <a:pt x="5433338" y="4392189"/>
                </a:cubicBezTo>
                <a:cubicBezTo>
                  <a:pt x="5440892" y="4393268"/>
                  <a:pt x="5444129" y="4395428"/>
                  <a:pt x="5441971" y="4402986"/>
                </a:cubicBezTo>
                <a:cubicBezTo>
                  <a:pt x="5435496" y="4433217"/>
                  <a:pt x="5451683" y="4452652"/>
                  <a:pt x="5473266" y="4468847"/>
                </a:cubicBezTo>
                <a:cubicBezTo>
                  <a:pt x="5482979" y="4476405"/>
                  <a:pt x="5488374" y="4482883"/>
                  <a:pt x="5481899" y="4496919"/>
                </a:cubicBezTo>
                <a:cubicBezTo>
                  <a:pt x="5472187" y="4514195"/>
                  <a:pt x="5480820" y="4530390"/>
                  <a:pt x="5492691" y="4544426"/>
                </a:cubicBezTo>
                <a:cubicBezTo>
                  <a:pt x="5502403" y="4556303"/>
                  <a:pt x="5514274" y="4568179"/>
                  <a:pt x="5523987" y="4580056"/>
                </a:cubicBezTo>
                <a:cubicBezTo>
                  <a:pt x="5528303" y="4585994"/>
                  <a:pt x="5530731" y="4591663"/>
                  <a:pt x="5529787" y="4596252"/>
                </a:cubicBezTo>
                <a:cubicBezTo>
                  <a:pt x="5528843" y="4600841"/>
                  <a:pt x="5524527" y="4604349"/>
                  <a:pt x="5515353" y="4605969"/>
                </a:cubicBezTo>
                <a:cubicBezTo>
                  <a:pt x="5511037" y="4605969"/>
                  <a:pt x="5506720" y="4607049"/>
                  <a:pt x="5502403" y="4609208"/>
                </a:cubicBezTo>
                <a:cubicBezTo>
                  <a:pt x="5497008" y="4611367"/>
                  <a:pt x="5488374" y="4611367"/>
                  <a:pt x="5487295" y="4618925"/>
                </a:cubicBezTo>
                <a:cubicBezTo>
                  <a:pt x="5487295" y="4625403"/>
                  <a:pt x="5492691" y="4629722"/>
                  <a:pt x="5497008" y="4632961"/>
                </a:cubicBezTo>
                <a:cubicBezTo>
                  <a:pt x="5515353" y="4649157"/>
                  <a:pt x="5514274" y="4655635"/>
                  <a:pt x="5491612" y="4665352"/>
                </a:cubicBezTo>
                <a:cubicBezTo>
                  <a:pt x="5486216" y="4667512"/>
                  <a:pt x="5481899" y="4668591"/>
                  <a:pt x="5477583" y="4671830"/>
                </a:cubicBezTo>
                <a:cubicBezTo>
                  <a:pt x="5471108" y="4676149"/>
                  <a:pt x="5465712" y="4680468"/>
                  <a:pt x="5470029" y="4691265"/>
                </a:cubicBezTo>
                <a:cubicBezTo>
                  <a:pt x="5475424" y="4700983"/>
                  <a:pt x="5479741" y="4700983"/>
                  <a:pt x="5488374" y="4698823"/>
                </a:cubicBezTo>
                <a:lnTo>
                  <a:pt x="5504696" y="4697004"/>
                </a:lnTo>
                <a:lnTo>
                  <a:pt x="5420769" y="4781392"/>
                </a:lnTo>
                <a:lnTo>
                  <a:pt x="5413913" y="4776562"/>
                </a:lnTo>
                <a:cubicBezTo>
                  <a:pt x="5404200" y="4774402"/>
                  <a:pt x="5397726" y="4777641"/>
                  <a:pt x="5393409" y="4786279"/>
                </a:cubicBezTo>
                <a:cubicBezTo>
                  <a:pt x="5390171" y="4792757"/>
                  <a:pt x="5388013" y="4799235"/>
                  <a:pt x="5384776" y="4805713"/>
                </a:cubicBezTo>
                <a:cubicBezTo>
                  <a:pt x="5379380" y="4816510"/>
                  <a:pt x="5371826" y="4820829"/>
                  <a:pt x="5358876" y="4818670"/>
                </a:cubicBezTo>
                <a:cubicBezTo>
                  <a:pt x="5320026" y="4812192"/>
                  <a:pt x="5293047" y="4826228"/>
                  <a:pt x="5275781" y="4860778"/>
                </a:cubicBezTo>
                <a:cubicBezTo>
                  <a:pt x="5272543" y="4866176"/>
                  <a:pt x="5273622" y="4878053"/>
                  <a:pt x="5263910" y="4875894"/>
                </a:cubicBezTo>
                <a:cubicBezTo>
                  <a:pt x="5254197" y="4874814"/>
                  <a:pt x="5252039" y="4865097"/>
                  <a:pt x="5250960" y="4855379"/>
                </a:cubicBezTo>
                <a:cubicBezTo>
                  <a:pt x="5250960" y="4854300"/>
                  <a:pt x="5250960" y="4853220"/>
                  <a:pt x="5250960" y="4852140"/>
                </a:cubicBezTo>
                <a:cubicBezTo>
                  <a:pt x="5246643" y="4826228"/>
                  <a:pt x="5234772" y="4818670"/>
                  <a:pt x="5214269" y="4831626"/>
                </a:cubicBezTo>
                <a:cubicBezTo>
                  <a:pt x="5194844" y="4843503"/>
                  <a:pt x="5179736" y="4840264"/>
                  <a:pt x="5163548" y="4829467"/>
                </a:cubicBezTo>
                <a:cubicBezTo>
                  <a:pt x="5141965" y="4815431"/>
                  <a:pt x="5119303" y="4804634"/>
                  <a:pt x="5092324" y="4811112"/>
                </a:cubicBezTo>
                <a:cubicBezTo>
                  <a:pt x="5080453" y="4814351"/>
                  <a:pt x="5075057" y="4802474"/>
                  <a:pt x="5072899" y="4794916"/>
                </a:cubicBezTo>
                <a:cubicBezTo>
                  <a:pt x="5063187" y="4766844"/>
                  <a:pt x="5044841" y="4753888"/>
                  <a:pt x="5016783" y="4750649"/>
                </a:cubicBezTo>
                <a:cubicBezTo>
                  <a:pt x="4999517" y="4748489"/>
                  <a:pt x="4996279" y="4742011"/>
                  <a:pt x="5007071" y="4724736"/>
                </a:cubicBezTo>
                <a:cubicBezTo>
                  <a:pt x="5029733" y="4688026"/>
                  <a:pt x="5013546" y="4634041"/>
                  <a:pt x="4975775" y="4617845"/>
                </a:cubicBezTo>
                <a:cubicBezTo>
                  <a:pt x="4968221" y="4614606"/>
                  <a:pt x="4958509" y="4610288"/>
                  <a:pt x="4952034" y="4617845"/>
                </a:cubicBezTo>
                <a:cubicBezTo>
                  <a:pt x="4945559" y="4625403"/>
                  <a:pt x="4942321" y="4636200"/>
                  <a:pt x="4948796" y="4645918"/>
                </a:cubicBezTo>
                <a:cubicBezTo>
                  <a:pt x="4952034" y="4652396"/>
                  <a:pt x="4957430" y="4658874"/>
                  <a:pt x="4961746" y="4665352"/>
                </a:cubicBezTo>
                <a:cubicBezTo>
                  <a:pt x="4967142" y="4671830"/>
                  <a:pt x="4970379" y="4678309"/>
                  <a:pt x="4963904" y="4683708"/>
                </a:cubicBezTo>
                <a:cubicBezTo>
                  <a:pt x="4956350" y="4690186"/>
                  <a:pt x="4949875" y="4685867"/>
                  <a:pt x="4944480" y="4680468"/>
                </a:cubicBezTo>
                <a:cubicBezTo>
                  <a:pt x="4939084" y="4676149"/>
                  <a:pt x="4934767" y="4669671"/>
                  <a:pt x="4930451" y="4665352"/>
                </a:cubicBezTo>
                <a:cubicBezTo>
                  <a:pt x="4920738" y="4655635"/>
                  <a:pt x="4907788" y="4650236"/>
                  <a:pt x="4896997" y="4659954"/>
                </a:cubicBezTo>
                <a:cubicBezTo>
                  <a:pt x="4888363" y="4668591"/>
                  <a:pt x="4896997" y="4680468"/>
                  <a:pt x="4903472" y="4689106"/>
                </a:cubicBezTo>
                <a:cubicBezTo>
                  <a:pt x="4908867" y="4696664"/>
                  <a:pt x="4918580" y="4702062"/>
                  <a:pt x="4921817" y="4711780"/>
                </a:cubicBezTo>
                <a:cubicBezTo>
                  <a:pt x="4927213" y="4725816"/>
                  <a:pt x="4925055" y="4734453"/>
                  <a:pt x="4907788" y="4733374"/>
                </a:cubicBezTo>
                <a:cubicBezTo>
                  <a:pt x="4884047" y="4732294"/>
                  <a:pt x="4864622" y="4722577"/>
                  <a:pt x="4846276" y="4709620"/>
                </a:cubicBezTo>
                <a:cubicBezTo>
                  <a:pt x="4822535" y="4693425"/>
                  <a:pt x="4809585" y="4692345"/>
                  <a:pt x="4786923" y="4709620"/>
                </a:cubicBezTo>
                <a:cubicBezTo>
                  <a:pt x="4778290" y="4715019"/>
                  <a:pt x="4770736" y="4723656"/>
                  <a:pt x="4763181" y="4731214"/>
                </a:cubicBezTo>
                <a:cubicBezTo>
                  <a:pt x="4759944" y="4734453"/>
                  <a:pt x="4756706" y="4739852"/>
                  <a:pt x="4751311" y="4737692"/>
                </a:cubicBezTo>
                <a:cubicBezTo>
                  <a:pt x="4744836" y="4735533"/>
                  <a:pt x="4743756" y="4730135"/>
                  <a:pt x="4744836" y="4725816"/>
                </a:cubicBezTo>
                <a:cubicBezTo>
                  <a:pt x="4749152" y="4706381"/>
                  <a:pt x="4740519" y="4702062"/>
                  <a:pt x="4723252" y="4703142"/>
                </a:cubicBezTo>
                <a:cubicBezTo>
                  <a:pt x="4701669" y="4704222"/>
                  <a:pt x="4686561" y="4690186"/>
                  <a:pt x="4674690" y="4675069"/>
                </a:cubicBezTo>
                <a:cubicBezTo>
                  <a:pt x="4664978" y="4663193"/>
                  <a:pt x="4657424" y="4662113"/>
                  <a:pt x="4648790" y="4673990"/>
                </a:cubicBezTo>
                <a:cubicBezTo>
                  <a:pt x="4644474" y="4680468"/>
                  <a:pt x="4640157" y="4684787"/>
                  <a:pt x="4631524" y="4682628"/>
                </a:cubicBezTo>
                <a:cubicBezTo>
                  <a:pt x="4619653" y="4680468"/>
                  <a:pt x="4621811" y="4671830"/>
                  <a:pt x="4619653" y="4664272"/>
                </a:cubicBezTo>
                <a:cubicBezTo>
                  <a:pt x="4618574" y="4659954"/>
                  <a:pt x="4618574" y="4654555"/>
                  <a:pt x="4617495" y="4649157"/>
                </a:cubicBezTo>
                <a:cubicBezTo>
                  <a:pt x="4615067" y="4627293"/>
                  <a:pt x="4605354" y="4618183"/>
                  <a:pt x="4590179" y="4622282"/>
                </a:cubicBezTo>
                <a:lnTo>
                  <a:pt x="4586817" y="4623974"/>
                </a:lnTo>
                <a:lnTo>
                  <a:pt x="4584630" y="4635875"/>
                </a:lnTo>
                <a:cubicBezTo>
                  <a:pt x="4576236" y="4677803"/>
                  <a:pt x="4574566" y="4681277"/>
                  <a:pt x="4531541" y="4686274"/>
                </a:cubicBezTo>
                <a:cubicBezTo>
                  <a:pt x="4507873" y="4688806"/>
                  <a:pt x="4494629" y="4696343"/>
                  <a:pt x="4492463" y="4723091"/>
                </a:cubicBezTo>
                <a:cubicBezTo>
                  <a:pt x="4490612" y="4742510"/>
                  <a:pt x="4481880" y="4762900"/>
                  <a:pt x="4462206" y="4772694"/>
                </a:cubicBezTo>
                <a:cubicBezTo>
                  <a:pt x="4443818" y="4782036"/>
                  <a:pt x="4447044" y="4795342"/>
                  <a:pt x="4452007" y="4809481"/>
                </a:cubicBezTo>
                <a:cubicBezTo>
                  <a:pt x="4456970" y="4823620"/>
                  <a:pt x="4462768" y="4836023"/>
                  <a:pt x="4457827" y="4850751"/>
                </a:cubicBezTo>
                <a:cubicBezTo>
                  <a:pt x="4454555" y="4862006"/>
                  <a:pt x="4463241" y="4866176"/>
                  <a:pt x="4471025" y="4867775"/>
                </a:cubicBezTo>
                <a:cubicBezTo>
                  <a:pt x="4482667" y="4868020"/>
                  <a:pt x="4492572" y="4867431"/>
                  <a:pt x="4503311" y="4865104"/>
                </a:cubicBezTo>
                <a:cubicBezTo>
                  <a:pt x="4539907" y="4862365"/>
                  <a:pt x="4542095" y="4864484"/>
                  <a:pt x="4538327" y="4899014"/>
                </a:cubicBezTo>
                <a:cubicBezTo>
                  <a:pt x="4537311" y="4916696"/>
                  <a:pt x="4531535" y="4933161"/>
                  <a:pt x="4528782" y="4950009"/>
                </a:cubicBezTo>
                <a:cubicBezTo>
                  <a:pt x="4524359" y="4970331"/>
                  <a:pt x="4519936" y="4990652"/>
                  <a:pt x="4490855" y="4977760"/>
                </a:cubicBezTo>
                <a:cubicBezTo>
                  <a:pt x="4480882" y="4974042"/>
                  <a:pt x="4471948" y="4981510"/>
                  <a:pt x="4473436" y="4993981"/>
                </a:cubicBezTo>
                <a:cubicBezTo>
                  <a:pt x="4474542" y="5009475"/>
                  <a:pt x="4474812" y="5026705"/>
                  <a:pt x="4496877" y="5031953"/>
                </a:cubicBezTo>
                <a:cubicBezTo>
                  <a:pt x="4498163" y="5031502"/>
                  <a:pt x="4499449" y="5031051"/>
                  <a:pt x="4502473" y="5031433"/>
                </a:cubicBezTo>
                <a:cubicBezTo>
                  <a:pt x="4514114" y="5031678"/>
                  <a:pt x="4528961" y="5016360"/>
                  <a:pt x="4538301" y="5034738"/>
                </a:cubicBezTo>
                <a:cubicBezTo>
                  <a:pt x="4547190" y="5051831"/>
                  <a:pt x="4547911" y="5070346"/>
                  <a:pt x="4541751" y="5089834"/>
                </a:cubicBezTo>
                <a:cubicBezTo>
                  <a:pt x="4535524" y="5105014"/>
                  <a:pt x="4524085" y="5117692"/>
                  <a:pt x="4511743" y="5127799"/>
                </a:cubicBezTo>
                <a:cubicBezTo>
                  <a:pt x="4501522" y="5135718"/>
                  <a:pt x="4492520" y="5138878"/>
                  <a:pt x="4485820" y="5123905"/>
                </a:cubicBezTo>
                <a:cubicBezTo>
                  <a:pt x="4482729" y="5119215"/>
                  <a:pt x="4478352" y="5114976"/>
                  <a:pt x="4473208" y="5116782"/>
                </a:cubicBezTo>
                <a:cubicBezTo>
                  <a:pt x="4464206" y="5119942"/>
                  <a:pt x="4465175" y="5126821"/>
                  <a:pt x="4466980" y="5131962"/>
                </a:cubicBezTo>
                <a:cubicBezTo>
                  <a:pt x="4469304" y="5142697"/>
                  <a:pt x="4472462" y="5151694"/>
                  <a:pt x="4474335" y="5161144"/>
                </a:cubicBezTo>
                <a:cubicBezTo>
                  <a:pt x="4481306" y="5193347"/>
                  <a:pt x="4464790" y="5212139"/>
                  <a:pt x="4432436" y="5210502"/>
                </a:cubicBezTo>
                <a:cubicBezTo>
                  <a:pt x="4428127" y="5210571"/>
                  <a:pt x="4425104" y="5210188"/>
                  <a:pt x="4422080" y="5209806"/>
                </a:cubicBezTo>
                <a:cubicBezTo>
                  <a:pt x="4373257" y="5202400"/>
                  <a:pt x="4367278" y="5205942"/>
                  <a:pt x="4363328" y="5256417"/>
                </a:cubicBezTo>
                <a:cubicBezTo>
                  <a:pt x="4361478" y="5275836"/>
                  <a:pt x="4355634" y="5287993"/>
                  <a:pt x="4335441" y="5292194"/>
                </a:cubicBezTo>
                <a:cubicBezTo>
                  <a:pt x="4327273" y="5293617"/>
                  <a:pt x="4321294" y="5297160"/>
                  <a:pt x="4315316" y="5300702"/>
                </a:cubicBezTo>
                <a:cubicBezTo>
                  <a:pt x="4277186" y="5315531"/>
                  <a:pt x="4252570" y="5340053"/>
                  <a:pt x="4258458" y="5385631"/>
                </a:cubicBezTo>
                <a:cubicBezTo>
                  <a:pt x="4260014" y="5402410"/>
                  <a:pt x="4258998" y="5420092"/>
                  <a:pt x="4253222" y="5436557"/>
                </a:cubicBezTo>
                <a:cubicBezTo>
                  <a:pt x="4249950" y="5447812"/>
                  <a:pt x="4241467" y="5456565"/>
                  <a:pt x="4229825" y="5456320"/>
                </a:cubicBezTo>
                <a:cubicBezTo>
                  <a:pt x="4215611" y="5456978"/>
                  <a:pt x="4216694" y="5443604"/>
                  <a:pt x="4214822" y="5434155"/>
                </a:cubicBezTo>
                <a:cubicBezTo>
                  <a:pt x="4200113" y="5375792"/>
                  <a:pt x="4200113" y="5375792"/>
                  <a:pt x="4150160" y="5406321"/>
                </a:cubicBezTo>
                <a:cubicBezTo>
                  <a:pt x="4132223" y="5416948"/>
                  <a:pt x="4114670" y="5424554"/>
                  <a:pt x="4094026" y="5427469"/>
                </a:cubicBezTo>
                <a:cubicBezTo>
                  <a:pt x="4072931" y="5429099"/>
                  <a:pt x="4056144" y="5430660"/>
                  <a:pt x="4039855" y="5408946"/>
                </a:cubicBezTo>
                <a:cubicBezTo>
                  <a:pt x="4014812" y="5378755"/>
                  <a:pt x="3962333" y="5385626"/>
                  <a:pt x="3927948" y="5419353"/>
                </a:cubicBezTo>
                <a:cubicBezTo>
                  <a:pt x="3922421" y="5424181"/>
                  <a:pt x="3918630" y="5429843"/>
                  <a:pt x="3912268" y="5436408"/>
                </a:cubicBezTo>
                <a:cubicBezTo>
                  <a:pt x="3896746" y="5408649"/>
                  <a:pt x="3879554" y="5384365"/>
                  <a:pt x="3845463" y="5381894"/>
                </a:cubicBezTo>
                <a:cubicBezTo>
                  <a:pt x="3814396" y="5379805"/>
                  <a:pt x="3790931" y="5395261"/>
                  <a:pt x="3765729" y="5409883"/>
                </a:cubicBezTo>
                <a:cubicBezTo>
                  <a:pt x="3760450" y="5403073"/>
                  <a:pt x="3764691" y="5398697"/>
                  <a:pt x="3765910" y="5393938"/>
                </a:cubicBezTo>
                <a:cubicBezTo>
                  <a:pt x="3781704" y="5356630"/>
                  <a:pt x="3760136" y="5328107"/>
                  <a:pt x="3718780" y="5329630"/>
                </a:cubicBezTo>
                <a:cubicBezTo>
                  <a:pt x="3676138" y="5331605"/>
                  <a:pt x="3676138" y="5331605"/>
                  <a:pt x="3675462" y="5288528"/>
                </a:cubicBezTo>
                <a:cubicBezTo>
                  <a:pt x="3674989" y="5258375"/>
                  <a:pt x="3649630" y="5235514"/>
                  <a:pt x="3619984" y="5241589"/>
                </a:cubicBezTo>
                <a:cubicBezTo>
                  <a:pt x="3604935" y="5243984"/>
                  <a:pt x="3608161" y="5257289"/>
                  <a:pt x="3608747" y="5267190"/>
                </a:cubicBezTo>
                <a:cubicBezTo>
                  <a:pt x="3610304" y="5283969"/>
                  <a:pt x="3614048" y="5302867"/>
                  <a:pt x="3596563" y="5314780"/>
                </a:cubicBezTo>
                <a:cubicBezTo>
                  <a:pt x="3584605" y="5321866"/>
                  <a:pt x="3576054" y="5326311"/>
                  <a:pt x="3574430" y="5305224"/>
                </a:cubicBezTo>
                <a:cubicBezTo>
                  <a:pt x="3568858" y="5252317"/>
                  <a:pt x="3550132" y="5240121"/>
                  <a:pt x="3499909" y="5253419"/>
                </a:cubicBezTo>
                <a:cubicBezTo>
                  <a:pt x="3436375" y="5269946"/>
                  <a:pt x="3375977" y="5266603"/>
                  <a:pt x="3315692" y="5243008"/>
                </a:cubicBezTo>
                <a:cubicBezTo>
                  <a:pt x="3285324" y="5230567"/>
                  <a:pt x="3255024" y="5222434"/>
                  <a:pt x="3221835" y="5222534"/>
                </a:cubicBezTo>
                <a:cubicBezTo>
                  <a:pt x="3204598" y="5222810"/>
                  <a:pt x="3190452" y="5227776"/>
                  <a:pt x="3181652" y="5243858"/>
                </a:cubicBezTo>
                <a:cubicBezTo>
                  <a:pt x="3173687" y="5258205"/>
                  <a:pt x="3161797" y="5269597"/>
                  <a:pt x="3144425" y="5261258"/>
                </a:cubicBezTo>
                <a:cubicBezTo>
                  <a:pt x="3126601" y="5251633"/>
                  <a:pt x="3137138" y="5236384"/>
                  <a:pt x="3142147" y="5225963"/>
                </a:cubicBezTo>
                <a:cubicBezTo>
                  <a:pt x="3154669" y="5199910"/>
                  <a:pt x="3149638" y="5181464"/>
                  <a:pt x="3132063" y="5160201"/>
                </a:cubicBezTo>
                <a:cubicBezTo>
                  <a:pt x="3063049" y="5074700"/>
                  <a:pt x="3023997" y="4975794"/>
                  <a:pt x="2992209" y="4872894"/>
                </a:cubicBezTo>
                <a:cubicBezTo>
                  <a:pt x="2975447" y="4821027"/>
                  <a:pt x="2975447" y="4821027"/>
                  <a:pt x="2922382" y="4817997"/>
                </a:cubicBezTo>
                <a:cubicBezTo>
                  <a:pt x="2874077" y="4816185"/>
                  <a:pt x="2874077" y="4816185"/>
                  <a:pt x="2852371" y="4861342"/>
                </a:cubicBezTo>
                <a:cubicBezTo>
                  <a:pt x="2837344" y="4892605"/>
                  <a:pt x="2822769" y="4925153"/>
                  <a:pt x="2799055" y="4952246"/>
                </a:cubicBezTo>
                <a:cubicBezTo>
                  <a:pt x="2786330" y="4965376"/>
                  <a:pt x="2772319" y="4978957"/>
                  <a:pt x="2750389" y="4982323"/>
                </a:cubicBezTo>
                <a:cubicBezTo>
                  <a:pt x="2748832" y="4965544"/>
                  <a:pt x="2755511" y="4951650"/>
                  <a:pt x="2759166" y="4937373"/>
                </a:cubicBezTo>
                <a:cubicBezTo>
                  <a:pt x="2766477" y="4908818"/>
                  <a:pt x="2768193" y="4880785"/>
                  <a:pt x="2758717" y="4853791"/>
                </a:cubicBezTo>
                <a:cubicBezTo>
                  <a:pt x="2754589" y="4837915"/>
                  <a:pt x="2758831" y="4833539"/>
                  <a:pt x="2773428" y="4829858"/>
                </a:cubicBezTo>
                <a:cubicBezTo>
                  <a:pt x="2788026" y="4826178"/>
                  <a:pt x="2803458" y="4820761"/>
                  <a:pt x="2813611" y="4808534"/>
                </a:cubicBezTo>
                <a:cubicBezTo>
                  <a:pt x="2819072" y="4799399"/>
                  <a:pt x="2822795" y="4789429"/>
                  <a:pt x="2820922" y="4779980"/>
                </a:cubicBezTo>
                <a:cubicBezTo>
                  <a:pt x="2816861" y="4768411"/>
                  <a:pt x="2805287" y="4772474"/>
                  <a:pt x="2796668" y="4772612"/>
                </a:cubicBezTo>
                <a:cubicBezTo>
                  <a:pt x="2738910" y="4772674"/>
                  <a:pt x="2681603" y="4774021"/>
                  <a:pt x="2622107" y="4773249"/>
                </a:cubicBezTo>
                <a:lnTo>
                  <a:pt x="2591932" y="4771776"/>
                </a:lnTo>
                <a:lnTo>
                  <a:pt x="2581363" y="4784316"/>
                </a:lnTo>
                <a:cubicBezTo>
                  <a:pt x="2571376" y="4791016"/>
                  <a:pt x="2557281" y="4791697"/>
                  <a:pt x="2533973" y="4788867"/>
                </a:cubicBezTo>
                <a:cubicBezTo>
                  <a:pt x="2506747" y="4786794"/>
                  <a:pt x="2502347" y="4789267"/>
                  <a:pt x="2494641" y="4816770"/>
                </a:cubicBezTo>
                <a:cubicBezTo>
                  <a:pt x="2487900" y="4840836"/>
                  <a:pt x="2498074" y="4864084"/>
                  <a:pt x="2502607" y="4887605"/>
                </a:cubicBezTo>
                <a:cubicBezTo>
                  <a:pt x="2510439" y="4932445"/>
                  <a:pt x="2523908" y="4977012"/>
                  <a:pt x="2530777" y="5025291"/>
                </a:cubicBezTo>
                <a:cubicBezTo>
                  <a:pt x="2534074" y="5046611"/>
                  <a:pt x="2534207" y="5072605"/>
                  <a:pt x="2526229" y="5094470"/>
                </a:cubicBezTo>
                <a:cubicBezTo>
                  <a:pt x="2521688" y="5117298"/>
                  <a:pt x="2507797" y="5133797"/>
                  <a:pt x="2476444" y="5139834"/>
                </a:cubicBezTo>
                <a:cubicBezTo>
                  <a:pt x="2488275" y="5104218"/>
                  <a:pt x="2448950" y="5085771"/>
                  <a:pt x="2456379" y="5052626"/>
                </a:cubicBezTo>
                <a:cubicBezTo>
                  <a:pt x="2435621" y="5020847"/>
                  <a:pt x="2438376" y="4984539"/>
                  <a:pt x="2428893" y="4952213"/>
                </a:cubicBezTo>
                <a:cubicBezTo>
                  <a:pt x="2417209" y="4921126"/>
                  <a:pt x="2408687" y="4885362"/>
                  <a:pt x="2404842" y="4852765"/>
                </a:cubicBezTo>
                <a:cubicBezTo>
                  <a:pt x="2399900" y="4797610"/>
                  <a:pt x="2345447" y="4793459"/>
                  <a:pt x="2313953" y="4819852"/>
                </a:cubicBezTo>
                <a:cubicBezTo>
                  <a:pt x="2307352" y="4823562"/>
                  <a:pt x="2305426" y="4830439"/>
                  <a:pt x="2305700" y="4836077"/>
                </a:cubicBezTo>
                <a:cubicBezTo>
                  <a:pt x="2303773" y="4842953"/>
                  <a:pt x="2307486" y="4849557"/>
                  <a:pt x="2307760" y="4855197"/>
                </a:cubicBezTo>
                <a:cubicBezTo>
                  <a:pt x="2301982" y="4875825"/>
                  <a:pt x="2291528" y="4893287"/>
                  <a:pt x="2273652" y="4897541"/>
                </a:cubicBezTo>
                <a:cubicBezTo>
                  <a:pt x="2253574" y="4903035"/>
                  <a:pt x="2241475" y="4886661"/>
                  <a:pt x="2229651" y="4875929"/>
                </a:cubicBezTo>
                <a:cubicBezTo>
                  <a:pt x="2223740" y="4870562"/>
                  <a:pt x="2222228" y="4862722"/>
                  <a:pt x="2219754" y="4858320"/>
                </a:cubicBezTo>
                <a:cubicBezTo>
                  <a:pt x="2192808" y="4815533"/>
                  <a:pt x="2150045" y="4796122"/>
                  <a:pt x="2105490" y="4809581"/>
                </a:cubicBezTo>
                <a:cubicBezTo>
                  <a:pt x="2095451" y="4812326"/>
                  <a:pt x="2084449" y="4818511"/>
                  <a:pt x="2075923" y="4829098"/>
                </a:cubicBezTo>
                <a:cubicBezTo>
                  <a:pt x="2054741" y="4858383"/>
                  <a:pt x="2019261" y="4872533"/>
                  <a:pt x="1995879" y="4903056"/>
                </a:cubicBezTo>
                <a:cubicBezTo>
                  <a:pt x="1992718" y="4907729"/>
                  <a:pt x="1978003" y="4907311"/>
                  <a:pt x="1971127" y="4905382"/>
                </a:cubicBezTo>
                <a:cubicBezTo>
                  <a:pt x="1957377" y="4901526"/>
                  <a:pt x="1943627" y="4897668"/>
                  <a:pt x="1929602" y="4888172"/>
                </a:cubicBezTo>
                <a:cubicBezTo>
                  <a:pt x="1917777" y="4877438"/>
                  <a:pt x="1908976" y="4882386"/>
                  <a:pt x="1900724" y="4898612"/>
                </a:cubicBezTo>
                <a:cubicBezTo>
                  <a:pt x="1899761" y="4902049"/>
                  <a:pt x="1900035" y="4907689"/>
                  <a:pt x="1896871" y="4912363"/>
                </a:cubicBezTo>
                <a:cubicBezTo>
                  <a:pt x="1891507" y="4918275"/>
                  <a:pt x="1883944" y="4925423"/>
                  <a:pt x="1877068" y="4923495"/>
                </a:cubicBezTo>
                <a:cubicBezTo>
                  <a:pt x="1865518" y="4918402"/>
                  <a:pt x="1869644" y="4910289"/>
                  <a:pt x="1870333" y="4901212"/>
                </a:cubicBezTo>
                <a:cubicBezTo>
                  <a:pt x="1875838" y="4874945"/>
                  <a:pt x="1893855" y="4850334"/>
                  <a:pt x="1885608" y="4820209"/>
                </a:cubicBezTo>
                <a:cubicBezTo>
                  <a:pt x="1882860" y="4810168"/>
                  <a:pt x="1874473" y="4800399"/>
                  <a:pt x="1867872" y="4804109"/>
                </a:cubicBezTo>
                <a:cubicBezTo>
                  <a:pt x="1856871" y="4810294"/>
                  <a:pt x="1844630" y="4814276"/>
                  <a:pt x="1837342" y="4827064"/>
                </a:cubicBezTo>
                <a:cubicBezTo>
                  <a:pt x="1832253" y="4838614"/>
                  <a:pt x="1815886" y="4850711"/>
                  <a:pt x="1799662" y="4842451"/>
                </a:cubicBezTo>
                <a:cubicBezTo>
                  <a:pt x="1782199" y="4831991"/>
                  <a:pt x="1762537" y="4822766"/>
                  <a:pt x="1758003" y="4799247"/>
                </a:cubicBezTo>
                <a:cubicBezTo>
                  <a:pt x="1758965" y="4795808"/>
                  <a:pt x="1769967" y="4789623"/>
                  <a:pt x="1769692" y="4783984"/>
                </a:cubicBezTo>
                <a:cubicBezTo>
                  <a:pt x="1765706" y="4771742"/>
                  <a:pt x="1760484" y="4757298"/>
                  <a:pt x="1743295" y="4752477"/>
                </a:cubicBezTo>
                <a:cubicBezTo>
                  <a:pt x="1699843" y="4742143"/>
                  <a:pt x="1659281" y="4721494"/>
                  <a:pt x="1616518" y="4702082"/>
                </a:cubicBezTo>
                <a:cubicBezTo>
                  <a:pt x="1589980" y="4690930"/>
                  <a:pt x="1563302" y="4700133"/>
                  <a:pt x="1541847" y="4723780"/>
                </a:cubicBezTo>
                <a:cubicBezTo>
                  <a:pt x="1515028" y="4753336"/>
                  <a:pt x="1513791" y="4751137"/>
                  <a:pt x="1482305" y="4731179"/>
                </a:cubicBezTo>
                <a:cubicBezTo>
                  <a:pt x="1468280" y="4721683"/>
                  <a:pt x="1460166" y="4717553"/>
                  <a:pt x="1473783" y="4695417"/>
                </a:cubicBezTo>
                <a:cubicBezTo>
                  <a:pt x="1493726" y="4663929"/>
                  <a:pt x="1488645" y="4629131"/>
                  <a:pt x="1468846" y="4593913"/>
                </a:cubicBezTo>
                <a:cubicBezTo>
                  <a:pt x="1444102" y="4549890"/>
                  <a:pt x="1408904" y="4523329"/>
                  <a:pt x="1363940" y="4505154"/>
                </a:cubicBezTo>
                <a:cubicBezTo>
                  <a:pt x="1355828" y="4501025"/>
                  <a:pt x="1348953" y="4499096"/>
                  <a:pt x="1341662" y="4511882"/>
                </a:cubicBezTo>
                <a:cubicBezTo>
                  <a:pt x="1330247" y="4532784"/>
                  <a:pt x="1307968" y="4539514"/>
                  <a:pt x="1289128" y="4547206"/>
                </a:cubicBezTo>
                <a:cubicBezTo>
                  <a:pt x="1263686" y="4558610"/>
                  <a:pt x="1224087" y="4534523"/>
                  <a:pt x="1221480" y="4504127"/>
                </a:cubicBezTo>
                <a:cubicBezTo>
                  <a:pt x="1218870" y="4473732"/>
                  <a:pt x="1214062" y="4444570"/>
                  <a:pt x="1220530" y="4414866"/>
                </a:cubicBezTo>
                <a:cubicBezTo>
                  <a:pt x="1223419" y="4404551"/>
                  <a:pt x="1225345" y="4397676"/>
                  <a:pt x="1239097" y="4401534"/>
                </a:cubicBezTo>
                <a:cubicBezTo>
                  <a:pt x="1249407" y="4404427"/>
                  <a:pt x="1253261" y="4390675"/>
                  <a:pt x="1251750" y="4382834"/>
                </a:cubicBezTo>
                <a:cubicBezTo>
                  <a:pt x="1251202" y="4371557"/>
                  <a:pt x="1255052" y="4357804"/>
                  <a:pt x="1254504" y="4346526"/>
                </a:cubicBezTo>
                <a:cubicBezTo>
                  <a:pt x="1251755" y="4336486"/>
                  <a:pt x="1238969" y="4329190"/>
                  <a:pt x="1230581" y="4319421"/>
                </a:cubicBezTo>
                <a:cubicBezTo>
                  <a:pt x="1216765" y="4302566"/>
                  <a:pt x="1202948" y="4285711"/>
                  <a:pt x="1186758" y="4272364"/>
                </a:cubicBezTo>
                <a:lnTo>
                  <a:pt x="1175214" y="4264939"/>
                </a:lnTo>
                <a:lnTo>
                  <a:pt x="1161833" y="4266023"/>
                </a:lnTo>
                <a:cubicBezTo>
                  <a:pt x="1154415" y="4265067"/>
                  <a:pt x="1147356" y="4262915"/>
                  <a:pt x="1140837" y="4258967"/>
                </a:cubicBezTo>
                <a:lnTo>
                  <a:pt x="1128185" y="4246273"/>
                </a:lnTo>
                <a:lnTo>
                  <a:pt x="1114189" y="4244360"/>
                </a:lnTo>
                <a:cubicBezTo>
                  <a:pt x="1109687" y="4244719"/>
                  <a:pt x="1105528" y="4246333"/>
                  <a:pt x="1101745" y="4249907"/>
                </a:cubicBezTo>
                <a:cubicBezTo>
                  <a:pt x="1097344" y="4252381"/>
                  <a:pt x="1093356" y="4251725"/>
                  <a:pt x="1089334" y="4250366"/>
                </a:cubicBezTo>
                <a:lnTo>
                  <a:pt x="1081819" y="4248119"/>
                </a:lnTo>
                <a:lnTo>
                  <a:pt x="1066120" y="4264125"/>
                </a:lnTo>
                <a:cubicBezTo>
                  <a:pt x="1059898" y="4273698"/>
                  <a:pt x="1055110" y="4284226"/>
                  <a:pt x="1050323" y="4294755"/>
                </a:cubicBezTo>
                <a:cubicBezTo>
                  <a:pt x="1036917" y="4327300"/>
                  <a:pt x="1015857" y="4348360"/>
                  <a:pt x="983313" y="4357938"/>
                </a:cubicBezTo>
                <a:cubicBezTo>
                  <a:pt x="975658" y="4350281"/>
                  <a:pt x="968002" y="4342625"/>
                  <a:pt x="960346" y="4334969"/>
                </a:cubicBezTo>
                <a:cubicBezTo>
                  <a:pt x="971834" y="4319654"/>
                  <a:pt x="985236" y="4306251"/>
                  <a:pt x="1002467" y="4292849"/>
                </a:cubicBezTo>
                <a:cubicBezTo>
                  <a:pt x="1013954" y="4281362"/>
                  <a:pt x="1027355" y="4271788"/>
                  <a:pt x="1033100" y="4258387"/>
                </a:cubicBezTo>
                <a:cubicBezTo>
                  <a:pt x="1065652" y="4210525"/>
                  <a:pt x="1052257" y="4177986"/>
                  <a:pt x="998661" y="4158853"/>
                </a:cubicBezTo>
                <a:cubicBezTo>
                  <a:pt x="958462" y="4149287"/>
                  <a:pt x="954636" y="4141631"/>
                  <a:pt x="956556" y="4105261"/>
                </a:cubicBezTo>
                <a:cubicBezTo>
                  <a:pt x="960392" y="4063146"/>
                  <a:pt x="946994" y="4049748"/>
                  <a:pt x="904879" y="4057413"/>
                </a:cubicBezTo>
                <a:cubicBezTo>
                  <a:pt x="899136" y="4059328"/>
                  <a:pt x="891479" y="4063158"/>
                  <a:pt x="885736" y="4065073"/>
                </a:cubicBezTo>
                <a:cubicBezTo>
                  <a:pt x="843619" y="4080393"/>
                  <a:pt x="822567" y="4059341"/>
                  <a:pt x="818745" y="4013399"/>
                </a:cubicBezTo>
                <a:cubicBezTo>
                  <a:pt x="820662" y="4000000"/>
                  <a:pt x="822578" y="3986599"/>
                  <a:pt x="826409" y="3971284"/>
                </a:cubicBezTo>
                <a:cubicBezTo>
                  <a:pt x="834075" y="3917683"/>
                  <a:pt x="847483" y="3865997"/>
                  <a:pt x="870463" y="3816223"/>
                </a:cubicBezTo>
                <a:cubicBezTo>
                  <a:pt x="887698" y="3779849"/>
                  <a:pt x="883874" y="3753050"/>
                  <a:pt x="849420" y="3733913"/>
                </a:cubicBezTo>
                <a:cubicBezTo>
                  <a:pt x="845592" y="3730085"/>
                  <a:pt x="841764" y="3726257"/>
                  <a:pt x="837936" y="3722429"/>
                </a:cubicBezTo>
                <a:cubicBezTo>
                  <a:pt x="820712" y="3697547"/>
                  <a:pt x="820715" y="3682233"/>
                  <a:pt x="847517" y="3670743"/>
                </a:cubicBezTo>
                <a:lnTo>
                  <a:pt x="871187" y="3654468"/>
                </a:lnTo>
                <a:lnTo>
                  <a:pt x="862921" y="3655033"/>
                </a:lnTo>
                <a:lnTo>
                  <a:pt x="865726" y="3649731"/>
                </a:lnTo>
                <a:cubicBezTo>
                  <a:pt x="872742" y="3631304"/>
                  <a:pt x="907125" y="3594598"/>
                  <a:pt x="920326" y="3587177"/>
                </a:cubicBezTo>
                <a:lnTo>
                  <a:pt x="925490" y="3584399"/>
                </a:lnTo>
                <a:lnTo>
                  <a:pt x="928649" y="3574777"/>
                </a:lnTo>
                <a:cubicBezTo>
                  <a:pt x="929489" y="3567001"/>
                  <a:pt x="928593" y="3559165"/>
                  <a:pt x="925932" y="3550999"/>
                </a:cubicBezTo>
                <a:lnTo>
                  <a:pt x="917654" y="3534979"/>
                </a:lnTo>
                <a:lnTo>
                  <a:pt x="912238" y="3534153"/>
                </a:lnTo>
                <a:cubicBezTo>
                  <a:pt x="905209" y="3531949"/>
                  <a:pt x="898814" y="3528302"/>
                  <a:pt x="892558" y="3527474"/>
                </a:cubicBezTo>
                <a:cubicBezTo>
                  <a:pt x="879637" y="3494184"/>
                  <a:pt x="853232" y="3509027"/>
                  <a:pt x="830681" y="3510117"/>
                </a:cubicBezTo>
                <a:cubicBezTo>
                  <a:pt x="759587" y="3512423"/>
                  <a:pt x="693717" y="3529172"/>
                  <a:pt x="626610" y="3543722"/>
                </a:cubicBezTo>
                <a:cubicBezTo>
                  <a:pt x="613133" y="3545504"/>
                  <a:pt x="597458" y="3548522"/>
                  <a:pt x="581781" y="3551541"/>
                </a:cubicBezTo>
                <a:cubicBezTo>
                  <a:pt x="560466" y="3554832"/>
                  <a:pt x="538189" y="3561561"/>
                  <a:pt x="534885" y="3586592"/>
                </a:cubicBezTo>
                <a:cubicBezTo>
                  <a:pt x="531032" y="3600343"/>
                  <a:pt x="518793" y="3604326"/>
                  <a:pt x="508756" y="3607073"/>
                </a:cubicBezTo>
                <a:cubicBezTo>
                  <a:pt x="497754" y="3613256"/>
                  <a:pt x="482766" y="3607199"/>
                  <a:pt x="473000" y="3615583"/>
                </a:cubicBezTo>
                <a:cubicBezTo>
                  <a:pt x="468600" y="3618056"/>
                  <a:pt x="454850" y="3614200"/>
                  <a:pt x="451138" y="3607596"/>
                </a:cubicBezTo>
                <a:cubicBezTo>
                  <a:pt x="431341" y="3583966"/>
                  <a:pt x="418198" y="3540301"/>
                  <a:pt x="426615" y="3498773"/>
                </a:cubicBezTo>
                <a:lnTo>
                  <a:pt x="434951" y="3478138"/>
                </a:lnTo>
                <a:lnTo>
                  <a:pt x="0" y="3478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859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"/>
            <a:ext cx="9144002" cy="282025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70619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1237" y="0"/>
            <a:ext cx="3241527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5096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1255" y="423035"/>
            <a:ext cx="4968014" cy="4297432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47086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V="1">
            <a:off x="0" y="0"/>
            <a:ext cx="9144000" cy="284178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350"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23DBB0-CE3C-4DAF-AE63-CE74A234B78E}"/>
              </a:ext>
            </a:extLst>
          </p:cNvPr>
          <p:cNvGrpSpPr/>
          <p:nvPr userDrawn="1"/>
        </p:nvGrpSpPr>
        <p:grpSpPr>
          <a:xfrm>
            <a:off x="1174236" y="1567397"/>
            <a:ext cx="2860703" cy="1571762"/>
            <a:chOff x="-548507" y="477868"/>
            <a:chExt cx="11570449" cy="6357177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C24417-1BEC-4CA1-8C74-D66539BFBE3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15425C9-7931-4B76-93DD-E669AB3FEE3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58F9D2D-AA30-47E4-A55D-0A18CF5CC9D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2F31AA-791B-4F0B-86BC-D4EAE38D5453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6015F6-FB8B-410F-A063-1343C3E1E8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9F375D-1BB9-4CFD-8F43-D038622D93C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8F0C6E3-914F-40ED-8425-FECE4FCEE6C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27BB132A-5E89-48AB-B865-B31B44CC0CC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8522911-06F2-41A0-B4CE-7F3F85A3997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72ED02B-A4A2-421A-ABB8-EA8B2CE36BD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15CC34C0-717F-48CA-A332-0972887DC80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C9EF50-70FB-4000-A786-6CD9912883D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58A695-BCF0-4F34-97F6-2822761E919E}"/>
              </a:ext>
            </a:extLst>
          </p:cNvPr>
          <p:cNvGrpSpPr/>
          <p:nvPr userDrawn="1"/>
        </p:nvGrpSpPr>
        <p:grpSpPr>
          <a:xfrm>
            <a:off x="5079805" y="1567397"/>
            <a:ext cx="2860703" cy="1571762"/>
            <a:chOff x="-548507" y="477868"/>
            <a:chExt cx="11570449" cy="6357177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F013190-8AC3-4278-BAFC-CC000323CFD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9C7A7CC-4DD9-491A-A8BA-25758345D9D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9A491E-FA1E-4F86-9248-2B0B8F2F975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60322D6-4805-4EF4-AD3F-249632814D6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B2E90C-3D86-4380-A7FC-BD1D540AC6F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EA1BF6-7277-471C-B4AC-747D0FD5D0A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BE2B16D9-86D3-4BD3-9C2A-27B5284D96E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314C945-CB1C-446E-8347-6D1ACAF7568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A88BDD8-D597-4B37-B0DD-6F1A47B5823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3BBF54C-B2E1-4A99-8D16-187BA4D517A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B30FA645-9355-4322-8415-7724A8581F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AF8D72-65C5-4177-8D47-A4679E9EBC2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sp>
        <p:nvSpPr>
          <p:cNvPr id="17" name="Oval 20">
            <a:extLst>
              <a:ext uri="{FF2B5EF4-FFF2-40B4-BE49-F238E27FC236}">
                <a16:creationId xmlns:a16="http://schemas.microsoft.com/office/drawing/2014/main" id="{3D355D5A-608F-4392-8874-10EA0BBB127C}"/>
              </a:ext>
            </a:extLst>
          </p:cNvPr>
          <p:cNvSpPr/>
          <p:nvPr userDrawn="1"/>
        </p:nvSpPr>
        <p:spPr>
          <a:xfrm>
            <a:off x="4301495" y="2942899"/>
            <a:ext cx="4429852" cy="3925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BFFE63E3-6EF2-4D85-A7E9-D6CA3DA1D889}"/>
              </a:ext>
            </a:extLst>
          </p:cNvPr>
          <p:cNvSpPr/>
          <p:nvPr userDrawn="1"/>
        </p:nvSpPr>
        <p:spPr>
          <a:xfrm>
            <a:off x="389662" y="2942899"/>
            <a:ext cx="4429852" cy="3925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AEDD54C4-EF65-4579-B4B8-D952EC7C8B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78961" y="1646674"/>
            <a:ext cx="2058862" cy="127064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51354DF-4A21-4109-B8B8-35468B942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84ECC0-BB23-4691-9D09-8BA326B2A239}"/>
              </a:ext>
            </a:extLst>
          </p:cNvPr>
          <p:cNvGrpSpPr/>
          <p:nvPr userDrawn="1"/>
        </p:nvGrpSpPr>
        <p:grpSpPr>
          <a:xfrm>
            <a:off x="0" y="4948390"/>
            <a:ext cx="9144000" cy="195110"/>
            <a:chOff x="4379494" y="697832"/>
            <a:chExt cx="2586787" cy="1684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5EE4B0-CA60-4B79-8A49-1626BE063A69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4BE42-8CBB-4D57-AE1A-E464856A69F4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D028DD-CFAF-41FA-9BB7-8039B5D1D31E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696E49-A068-4A6A-B766-678FC46008C7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B08119-5E83-4E7A-8BA5-254549447909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60" name="그림 개체 틀 2">
            <a:extLst>
              <a:ext uri="{FF2B5EF4-FFF2-40B4-BE49-F238E27FC236}">
                <a16:creationId xmlns:a16="http://schemas.microsoft.com/office/drawing/2014/main" id="{4CF79D6D-C02C-4F69-A1BE-2E0575ED8E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79100" y="1646674"/>
            <a:ext cx="2058862" cy="127064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43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4461960"/>
            <a:ext cx="8594923" cy="5940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11561" y="4515967"/>
            <a:ext cx="7920880" cy="486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77949" y="141480"/>
            <a:ext cx="4350618" cy="1782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18882" y="141480"/>
            <a:ext cx="4374182" cy="1782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77950" y="226639"/>
            <a:ext cx="2449835" cy="16118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18882" y="226639"/>
            <a:ext cx="2449835" cy="16118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946998" y="2031690"/>
            <a:ext cx="519700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559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840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010021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6178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375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0537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43814" y="2"/>
            <a:ext cx="4900187" cy="51434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90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912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40088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13002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71009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852546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546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298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5260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2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4583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270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5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6749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9839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6193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6226342" y="-649705"/>
            <a:ext cx="3050005" cy="3050005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290440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6863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77068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335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75602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5164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7203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69650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97608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>
              <a:spcBef>
                <a:spcPts val="360"/>
              </a:spcBef>
              <a:buClr>
                <a:srgbClr val="FFFFFF"/>
              </a:buClr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6354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2681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41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2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99097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5" y="411511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5" y="1779663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1" y="2571750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3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040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2" y="232357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1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7" y="1104509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5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891925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5" y="1203091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4063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5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6" y="1079006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9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540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5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8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40" y="1404994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119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6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5757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0392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204637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0242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1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0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8602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9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2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2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58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7" y="12672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7" y="30758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1" y="12672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1" y="30758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6" y="30758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9" y="12672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9" y="30758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4" y="1275606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326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10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697309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9" y="1131590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3" y="1347501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3" y="1238202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542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07855"/>
            <a:ext cx="9144000" cy="4642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79603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44000" cy="2571750"/>
          </a:xfrm>
          <a:prstGeom prst="rect">
            <a:avLst/>
          </a:prstGeom>
        </p:spPr>
        <p:txBody>
          <a:bodyPr/>
          <a:lstStyle>
            <a:lvl1pPr marL="0" marR="0" indent="0" algn="ctr" defTabSz="91437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659982"/>
            <a:ext cx="9144000" cy="4835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284365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196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11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1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65950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1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64653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667311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1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2400"/>
            </a:lvl1pPr>
            <a:lvl2pPr lvl="1" algn="ctr" rtl="0">
              <a:spcBef>
                <a:spcPts val="0"/>
              </a:spcBef>
              <a:buSzPct val="100000"/>
              <a:defRPr sz="2400"/>
            </a:lvl2pPr>
            <a:lvl3pPr lvl="2" algn="ctr" rtl="0">
              <a:spcBef>
                <a:spcPts val="0"/>
              </a:spcBef>
              <a:buSzPct val="100000"/>
              <a:defRPr sz="2400"/>
            </a:lvl3pPr>
            <a:lvl4pPr lvl="3" algn="ctr" rtl="0">
              <a:spcBef>
                <a:spcPts val="0"/>
              </a:spcBef>
              <a:buSzPct val="100000"/>
              <a:defRPr sz="2400"/>
            </a:lvl4pPr>
            <a:lvl5pPr lvl="4" algn="ctr" rtl="0">
              <a:spcBef>
                <a:spcPts val="0"/>
              </a:spcBef>
              <a:buSzPct val="100000"/>
              <a:defRPr sz="2400"/>
            </a:lvl5pPr>
            <a:lvl6pPr lvl="5" algn="ctr" rtl="0">
              <a:spcBef>
                <a:spcPts val="0"/>
              </a:spcBef>
              <a:buSzPct val="100000"/>
              <a:defRPr sz="2400"/>
            </a:lvl6pPr>
            <a:lvl7pPr lvl="6" algn="ctr" rtl="0">
              <a:spcBef>
                <a:spcPts val="0"/>
              </a:spcBef>
              <a:buSzPct val="100000"/>
              <a:defRPr sz="2400"/>
            </a:lvl7pPr>
            <a:lvl8pPr lvl="7" algn="ctr" rtl="0">
              <a:spcBef>
                <a:spcPts val="0"/>
              </a:spcBef>
              <a:buSzPct val="100000"/>
              <a:defRPr sz="2400"/>
            </a:lvl8pPr>
            <a:lvl9pPr lvl="8" algn="ctr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 smtClean="0"/>
              <a:pPr algn="ctr"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77445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76431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74521" y="1491275"/>
            <a:ext cx="1833223" cy="18332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27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9BD4F-CF0E-4D62-80D5-712B4AD02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295666-A829-4BF9-A352-82C56AA56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D1AD6F-C481-4E59-8F47-F07E9016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2B4DBD-0AEF-4125-BDE6-B6354023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44C03-64ED-4DEC-A0B5-077E761E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5427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96682-6690-41D4-ABA5-EFD7BABE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86A52C-47A8-4088-B729-3582164E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BCBC07-4B6E-4E12-8F5D-61516FDD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9FDCCB-3176-497D-98C6-E06259D0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46B92B-10F5-456D-A3A0-2B6B268D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6321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10223-1221-4A9D-819B-9E2529E6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07E99A-9B1C-4F15-95E7-E95267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9E86B0-1A67-41EC-8FD3-2B0669C7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134615-1068-4B79-AF1F-31C578BF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D30077-DBB3-4528-8B0B-20053E7E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1476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C5814-CA76-4128-B98C-E989C0F0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B76E38-9C25-42CA-886A-DA539D880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CFFE30-F55B-4C98-9BAF-A77DB5612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EF0486-D5BE-4556-A315-A416DC13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9A5653-6CB6-40AD-A727-5FEC3458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224E6F-E488-45CB-A0FA-0A91E75D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3563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34203-B017-40DA-9D83-7582B831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9E4ECC-8B0E-4529-8E28-DA80414F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69FE60-997E-467C-9CD2-2D3941FF6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5309FC6-E1CE-4307-B086-7EA98488A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DBA42C-EE73-4C97-BA32-77C26649F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93BFAFA-F124-4AFE-A992-52B3B8EC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75292F-0419-46FB-9E94-C41F43B05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9E31E0C-9ECF-4D4B-B312-520CD846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4323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5197E-C781-4548-B194-648A20FA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B28153-099F-42C9-9C69-C8F3E370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673F33-D468-4163-ABD0-4F3C0D7D4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A28B03-EF84-4791-961D-E7F38794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2161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6921BD-5E74-49FD-9871-747E7597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F5169B7-6CA8-4BC7-B1A7-D0898377B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B61FCE-4766-4081-8610-E8D4F809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4335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2520D-F842-4CD3-8628-061E05BC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EAD075-23AD-4887-AB6D-E91294C94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DACA12-A6A6-488B-94BE-28479C8D8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E71A86-D0B8-4E1F-9B40-7A778089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553752-A0A9-4782-BCE2-6654609C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80F766-8867-4C8A-92C1-DDE598DC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374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8335D-3D5E-4960-A1A1-68EFD9E3A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30933E6-C661-4CB5-8D1F-1A0AA819D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AF4EE0-8F0E-4B01-8043-4166B7676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295DEA-EC54-48F1-9776-95BE1019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7ED430-46A9-48B5-A646-022BB114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578129-2DD9-434D-B39F-0E2F601D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4414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24574-2C89-461B-8530-DD94BAA2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3F1FC9-F8D6-4564-A6CC-C01582ABA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502CE8-5BAA-4FD9-9577-9B6B6C5B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102BE8-88DF-4653-A2DC-4B10782A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86CEC7-9F9E-4F44-AF25-5683517E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8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51A726-4999-4EBD-8309-A12531DCD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D0E713-608A-49C6-9644-6F4D0BA6E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E7ADA3-1AA8-479F-80B9-FA0939F1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5D3DF0-9782-4DAF-BFD3-962A2BC9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D79CE1-3AA4-4856-8D60-7023CA5C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6707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11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1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18100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20988"/>
            <a:ext cx="8393373" cy="769529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90551" y="254632"/>
            <a:ext cx="7331993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1" y="120988"/>
            <a:ext cx="1251062" cy="769529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8466729" y="120988"/>
            <a:ext cx="677272" cy="769529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084280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6226342" y="-649705"/>
            <a:ext cx="3050005" cy="3050005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426527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74521" y="1491275"/>
            <a:ext cx="1833223" cy="18332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788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0FD7AD4-B46A-43D7-A779-027E8FA4A8C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014411" y="3013909"/>
            <a:ext cx="2129590" cy="2129590"/>
          </a:xfrm>
          <a:custGeom>
            <a:avLst/>
            <a:gdLst>
              <a:gd name="connsiteX0" fmla="*/ 2839453 w 2839453"/>
              <a:gd name="connsiteY0" fmla="*/ 0 h 2839453"/>
              <a:gd name="connsiteX1" fmla="*/ 2839453 w 2839453"/>
              <a:gd name="connsiteY1" fmla="*/ 2839453 h 2839453"/>
              <a:gd name="connsiteX2" fmla="*/ 0 w 2839453"/>
              <a:gd name="connsiteY2" fmla="*/ 2839453 h 283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3" h="2839453">
                <a:moveTo>
                  <a:pt x="2839453" y="0"/>
                </a:moveTo>
                <a:lnTo>
                  <a:pt x="2839453" y="2839453"/>
                </a:lnTo>
                <a:lnTo>
                  <a:pt x="0" y="28394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31A51D1-EA91-49E5-A2BB-BF3453B540D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2251081" y="2954933"/>
            <a:ext cx="4377137" cy="2188568"/>
          </a:xfrm>
          <a:custGeom>
            <a:avLst/>
            <a:gdLst>
              <a:gd name="connsiteX0" fmla="*/ 2918092 w 5836182"/>
              <a:gd name="connsiteY0" fmla="*/ 0 h 2918091"/>
              <a:gd name="connsiteX1" fmla="*/ 5836182 w 5836182"/>
              <a:gd name="connsiteY1" fmla="*/ 2918091 h 2918091"/>
              <a:gd name="connsiteX2" fmla="*/ 0 w 5836182"/>
              <a:gd name="connsiteY2" fmla="*/ 2918091 h 291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6182" h="2918091">
                <a:moveTo>
                  <a:pt x="2918092" y="0"/>
                </a:moveTo>
                <a:lnTo>
                  <a:pt x="5836182" y="2918091"/>
                </a:lnTo>
                <a:lnTo>
                  <a:pt x="0" y="29180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E51ED-5EFB-4004-8A34-484B26693E5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24551" y="2"/>
            <a:ext cx="2219448" cy="2681722"/>
          </a:xfrm>
          <a:custGeom>
            <a:avLst/>
            <a:gdLst>
              <a:gd name="connsiteX0" fmla="*/ 616365 w 2959264"/>
              <a:gd name="connsiteY0" fmla="*/ 0 h 3575629"/>
              <a:gd name="connsiteX1" fmla="*/ 2959264 w 2959264"/>
              <a:gd name="connsiteY1" fmla="*/ 0 h 3575629"/>
              <a:gd name="connsiteX2" fmla="*/ 2959264 w 2959264"/>
              <a:gd name="connsiteY2" fmla="*/ 3575629 h 3575629"/>
              <a:gd name="connsiteX3" fmla="*/ 0 w 2959264"/>
              <a:gd name="connsiteY3" fmla="*/ 616365 h 357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9264" h="3575629">
                <a:moveTo>
                  <a:pt x="616365" y="0"/>
                </a:moveTo>
                <a:lnTo>
                  <a:pt x="2959264" y="0"/>
                </a:lnTo>
                <a:lnTo>
                  <a:pt x="2959264" y="3575629"/>
                </a:lnTo>
                <a:lnTo>
                  <a:pt x="0" y="6163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B886F3-19D2-488F-BA2E-5741EAC23FA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572000" y="585790"/>
            <a:ext cx="4493417" cy="4493417"/>
          </a:xfrm>
          <a:custGeom>
            <a:avLst/>
            <a:gdLst>
              <a:gd name="connsiteX0" fmla="*/ 2995611 w 5991222"/>
              <a:gd name="connsiteY0" fmla="*/ 0 h 5991222"/>
              <a:gd name="connsiteX1" fmla="*/ 5991222 w 5991222"/>
              <a:gd name="connsiteY1" fmla="*/ 2995611 h 5991222"/>
              <a:gd name="connsiteX2" fmla="*/ 2995611 w 5991222"/>
              <a:gd name="connsiteY2" fmla="*/ 5991222 h 5991222"/>
              <a:gd name="connsiteX3" fmla="*/ 0 w 5991222"/>
              <a:gd name="connsiteY3" fmla="*/ 2995611 h 5991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1222" h="5991222">
                <a:moveTo>
                  <a:pt x="2995611" y="0"/>
                </a:moveTo>
                <a:lnTo>
                  <a:pt x="5991222" y="2995611"/>
                </a:lnTo>
                <a:lnTo>
                  <a:pt x="2995611" y="5991222"/>
                </a:lnTo>
                <a:lnTo>
                  <a:pt x="0" y="29956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8559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그림 개체 틀 26">
            <a:extLst>
              <a:ext uri="{FF2B5EF4-FFF2-40B4-BE49-F238E27FC236}">
                <a16:creationId xmlns:a16="http://schemas.microsoft.com/office/drawing/2014/main" id="{0458EB99-A808-4839-915D-3BFD0AD702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0"/>
            <a:ext cx="7173875" cy="5143500"/>
          </a:xfrm>
          <a:custGeom>
            <a:avLst/>
            <a:gdLst>
              <a:gd name="connsiteX0" fmla="*/ 4211004 w 9565167"/>
              <a:gd name="connsiteY0" fmla="*/ 4662000 h 6858000"/>
              <a:gd name="connsiteX1" fmla="*/ 6766795 w 9565167"/>
              <a:gd name="connsiteY1" fmla="*/ 4662000 h 6858000"/>
              <a:gd name="connsiteX2" fmla="*/ 5488899 w 9565167"/>
              <a:gd name="connsiteY2" fmla="*/ 6858000 h 6858000"/>
              <a:gd name="connsiteX3" fmla="*/ 1277895 w 9565167"/>
              <a:gd name="connsiteY3" fmla="*/ 4662000 h 6858000"/>
              <a:gd name="connsiteX4" fmla="*/ 2555790 w 9565167"/>
              <a:gd name="connsiteY4" fmla="*/ 6858000 h 6858000"/>
              <a:gd name="connsiteX5" fmla="*/ 0 w 9565167"/>
              <a:gd name="connsiteY5" fmla="*/ 6858000 h 6858000"/>
              <a:gd name="connsiteX6" fmla="*/ 0 w 9565167"/>
              <a:gd name="connsiteY6" fmla="*/ 6857998 h 6858000"/>
              <a:gd name="connsiteX7" fmla="*/ 1398185 w 9565167"/>
              <a:gd name="connsiteY7" fmla="*/ 4661999 h 6858000"/>
              <a:gd name="connsiteX8" fmla="*/ 4079756 w 9565167"/>
              <a:gd name="connsiteY8" fmla="*/ 4661999 h 6858000"/>
              <a:gd name="connsiteX9" fmla="*/ 5358618 w 9565167"/>
              <a:gd name="connsiteY9" fmla="*/ 6858000 h 6858000"/>
              <a:gd name="connsiteX10" fmla="*/ 2677050 w 9565167"/>
              <a:gd name="connsiteY10" fmla="*/ 6858000 h 6858000"/>
              <a:gd name="connsiteX11" fmla="*/ 6884031 w 9565167"/>
              <a:gd name="connsiteY11" fmla="*/ 4661998 h 6858000"/>
              <a:gd name="connsiteX12" fmla="*/ 9565167 w 9565167"/>
              <a:gd name="connsiteY12" fmla="*/ 4661998 h 6858000"/>
              <a:gd name="connsiteX13" fmla="*/ 8286303 w 9565167"/>
              <a:gd name="connsiteY13" fmla="*/ 6858000 h 6858000"/>
              <a:gd name="connsiteX14" fmla="*/ 5605167 w 9565167"/>
              <a:gd name="connsiteY14" fmla="*/ 6858000 h 6858000"/>
              <a:gd name="connsiteX15" fmla="*/ 5488901 w 9565167"/>
              <a:gd name="connsiteY15" fmla="*/ 2331000 h 6858000"/>
              <a:gd name="connsiteX16" fmla="*/ 6766796 w 9565167"/>
              <a:gd name="connsiteY16" fmla="*/ 4527000 h 6858000"/>
              <a:gd name="connsiteX17" fmla="*/ 4211005 w 9565167"/>
              <a:gd name="connsiteY17" fmla="*/ 4527000 h 6858000"/>
              <a:gd name="connsiteX18" fmla="*/ 0 w 9565167"/>
              <a:gd name="connsiteY18" fmla="*/ 2331000 h 6858000"/>
              <a:gd name="connsiteX19" fmla="*/ 2555791 w 9565167"/>
              <a:gd name="connsiteY19" fmla="*/ 2331000 h 6858000"/>
              <a:gd name="connsiteX20" fmla="*/ 1277895 w 9565167"/>
              <a:gd name="connsiteY20" fmla="*/ 4527000 h 6858000"/>
              <a:gd name="connsiteX21" fmla="*/ 2683508 w 9565167"/>
              <a:gd name="connsiteY21" fmla="*/ 2330999 h 6858000"/>
              <a:gd name="connsiteX22" fmla="*/ 5365076 w 9565167"/>
              <a:gd name="connsiteY22" fmla="*/ 2330999 h 6858000"/>
              <a:gd name="connsiteX23" fmla="*/ 4086214 w 9565167"/>
              <a:gd name="connsiteY23" fmla="*/ 4527001 h 6858000"/>
              <a:gd name="connsiteX24" fmla="*/ 1404644 w 9565167"/>
              <a:gd name="connsiteY24" fmla="*/ 4527001 h 6858000"/>
              <a:gd name="connsiteX25" fmla="*/ 4087182 w 9565167"/>
              <a:gd name="connsiteY25" fmla="*/ 1 h 6858000"/>
              <a:gd name="connsiteX26" fmla="*/ 5365076 w 9565167"/>
              <a:gd name="connsiteY26" fmla="*/ 2196000 h 6858000"/>
              <a:gd name="connsiteX27" fmla="*/ 2809287 w 9565167"/>
              <a:gd name="connsiteY27" fmla="*/ 2196000 h 6858000"/>
              <a:gd name="connsiteX28" fmla="*/ 1277896 w 9565167"/>
              <a:gd name="connsiteY28" fmla="*/ 1 h 6858000"/>
              <a:gd name="connsiteX29" fmla="*/ 2555792 w 9565167"/>
              <a:gd name="connsiteY29" fmla="*/ 2196000 h 6858000"/>
              <a:gd name="connsiteX30" fmla="*/ 0 w 9565167"/>
              <a:gd name="connsiteY30" fmla="*/ 2196000 h 6858000"/>
              <a:gd name="connsiteX31" fmla="*/ 4213927 w 9565167"/>
              <a:gd name="connsiteY31" fmla="*/ 0 h 6858000"/>
              <a:gd name="connsiteX32" fmla="*/ 6769718 w 9565167"/>
              <a:gd name="connsiteY32" fmla="*/ 0 h 6858000"/>
              <a:gd name="connsiteX33" fmla="*/ 5491822 w 9565167"/>
              <a:gd name="connsiteY33" fmla="*/ 2196000 h 6858000"/>
              <a:gd name="connsiteX34" fmla="*/ 1404644 w 9565167"/>
              <a:gd name="connsiteY34" fmla="*/ 0 h 6858000"/>
              <a:gd name="connsiteX35" fmla="*/ 3960434 w 9565167"/>
              <a:gd name="connsiteY35" fmla="*/ 0 h 6858000"/>
              <a:gd name="connsiteX36" fmla="*/ 2682539 w 9565167"/>
              <a:gd name="connsiteY36" fmla="*/ 2195999 h 6858000"/>
              <a:gd name="connsiteX37" fmla="*/ 0 w 9565167"/>
              <a:gd name="connsiteY37" fmla="*/ 0 h 6858000"/>
              <a:gd name="connsiteX38" fmla="*/ 1151146 w 9565167"/>
              <a:gd name="connsiteY38" fmla="*/ 0 h 6858000"/>
              <a:gd name="connsiteX39" fmla="*/ 0 w 9565167"/>
              <a:gd name="connsiteY39" fmla="*/ 19781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65167" h="6858000">
                <a:moveTo>
                  <a:pt x="4211004" y="4662000"/>
                </a:moveTo>
                <a:lnTo>
                  <a:pt x="6766795" y="4662000"/>
                </a:lnTo>
                <a:lnTo>
                  <a:pt x="5488899" y="6858000"/>
                </a:lnTo>
                <a:close/>
                <a:moveTo>
                  <a:pt x="1277895" y="4662000"/>
                </a:moveTo>
                <a:lnTo>
                  <a:pt x="2555790" y="6858000"/>
                </a:lnTo>
                <a:lnTo>
                  <a:pt x="0" y="6858000"/>
                </a:lnTo>
                <a:lnTo>
                  <a:pt x="0" y="6857998"/>
                </a:lnTo>
                <a:close/>
                <a:moveTo>
                  <a:pt x="1398185" y="4661999"/>
                </a:moveTo>
                <a:lnTo>
                  <a:pt x="4079756" y="4661999"/>
                </a:lnTo>
                <a:lnTo>
                  <a:pt x="5358618" y="6858000"/>
                </a:lnTo>
                <a:lnTo>
                  <a:pt x="2677050" y="6858000"/>
                </a:lnTo>
                <a:close/>
                <a:moveTo>
                  <a:pt x="6884031" y="4661998"/>
                </a:moveTo>
                <a:lnTo>
                  <a:pt x="9565167" y="4661998"/>
                </a:lnTo>
                <a:lnTo>
                  <a:pt x="8286303" y="6858000"/>
                </a:lnTo>
                <a:lnTo>
                  <a:pt x="5605167" y="6858000"/>
                </a:lnTo>
                <a:close/>
                <a:moveTo>
                  <a:pt x="5488901" y="2331000"/>
                </a:moveTo>
                <a:lnTo>
                  <a:pt x="6766796" y="4527000"/>
                </a:lnTo>
                <a:lnTo>
                  <a:pt x="4211005" y="4527000"/>
                </a:lnTo>
                <a:close/>
                <a:moveTo>
                  <a:pt x="0" y="2331000"/>
                </a:moveTo>
                <a:lnTo>
                  <a:pt x="2555791" y="2331000"/>
                </a:lnTo>
                <a:lnTo>
                  <a:pt x="1277895" y="4527000"/>
                </a:lnTo>
                <a:close/>
                <a:moveTo>
                  <a:pt x="2683508" y="2330999"/>
                </a:moveTo>
                <a:lnTo>
                  <a:pt x="5365076" y="2330999"/>
                </a:lnTo>
                <a:lnTo>
                  <a:pt x="4086214" y="4527001"/>
                </a:lnTo>
                <a:lnTo>
                  <a:pt x="1404644" y="4527001"/>
                </a:lnTo>
                <a:close/>
                <a:moveTo>
                  <a:pt x="4087182" y="1"/>
                </a:moveTo>
                <a:lnTo>
                  <a:pt x="5365076" y="2196000"/>
                </a:lnTo>
                <a:lnTo>
                  <a:pt x="2809287" y="2196000"/>
                </a:lnTo>
                <a:close/>
                <a:moveTo>
                  <a:pt x="1277896" y="1"/>
                </a:moveTo>
                <a:lnTo>
                  <a:pt x="2555792" y="2196000"/>
                </a:lnTo>
                <a:lnTo>
                  <a:pt x="0" y="2196000"/>
                </a:lnTo>
                <a:close/>
                <a:moveTo>
                  <a:pt x="4213927" y="0"/>
                </a:moveTo>
                <a:lnTo>
                  <a:pt x="6769718" y="0"/>
                </a:lnTo>
                <a:lnTo>
                  <a:pt x="5491822" y="2196000"/>
                </a:lnTo>
                <a:close/>
                <a:moveTo>
                  <a:pt x="1404644" y="0"/>
                </a:moveTo>
                <a:lnTo>
                  <a:pt x="3960434" y="0"/>
                </a:lnTo>
                <a:lnTo>
                  <a:pt x="2682539" y="2195999"/>
                </a:lnTo>
                <a:close/>
                <a:moveTo>
                  <a:pt x="0" y="0"/>
                </a:moveTo>
                <a:lnTo>
                  <a:pt x="1151146" y="0"/>
                </a:lnTo>
                <a:lnTo>
                  <a:pt x="0" y="19781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2313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9A56A33B-1F69-4BF6-85FA-7D0554CE98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0"/>
            <a:ext cx="5922169" cy="5143500"/>
          </a:xfrm>
          <a:custGeom>
            <a:avLst/>
            <a:gdLst>
              <a:gd name="connsiteX0" fmla="*/ 6193612 w 7896225"/>
              <a:gd name="connsiteY0" fmla="*/ 0 h 6858000"/>
              <a:gd name="connsiteX1" fmla="*/ 7896225 w 7896225"/>
              <a:gd name="connsiteY1" fmla="*/ 0 h 6858000"/>
              <a:gd name="connsiteX2" fmla="*/ 4598214 w 7896225"/>
              <a:gd name="connsiteY2" fmla="*/ 6858000 h 6858000"/>
              <a:gd name="connsiteX3" fmla="*/ 2895600 w 7896225"/>
              <a:gd name="connsiteY3" fmla="*/ 6858000 h 6858000"/>
              <a:gd name="connsiteX4" fmla="*/ 4383861 w 7896225"/>
              <a:gd name="connsiteY4" fmla="*/ 0 h 6858000"/>
              <a:gd name="connsiteX5" fmla="*/ 6086474 w 7896225"/>
              <a:gd name="connsiteY5" fmla="*/ 0 h 6858000"/>
              <a:gd name="connsiteX6" fmla="*/ 2788462 w 7896225"/>
              <a:gd name="connsiteY6" fmla="*/ 6858000 h 6858000"/>
              <a:gd name="connsiteX7" fmla="*/ 1085849 w 7896225"/>
              <a:gd name="connsiteY7" fmla="*/ 6858000 h 6858000"/>
              <a:gd name="connsiteX8" fmla="*/ 2574110 w 7896225"/>
              <a:gd name="connsiteY8" fmla="*/ 0 h 6858000"/>
              <a:gd name="connsiteX9" fmla="*/ 4276723 w 7896225"/>
              <a:gd name="connsiteY9" fmla="*/ 0 h 6858000"/>
              <a:gd name="connsiteX10" fmla="*/ 978711 w 7896225"/>
              <a:gd name="connsiteY10" fmla="*/ 6858000 h 6858000"/>
              <a:gd name="connsiteX11" fmla="*/ 0 w 7896225"/>
              <a:gd name="connsiteY11" fmla="*/ 6858000 h 6858000"/>
              <a:gd name="connsiteX12" fmla="*/ 0 w 7896225"/>
              <a:gd name="connsiteY12" fmla="*/ 5352694 h 6858000"/>
              <a:gd name="connsiteX13" fmla="*/ 764359 w 7896225"/>
              <a:gd name="connsiteY13" fmla="*/ 0 h 6858000"/>
              <a:gd name="connsiteX14" fmla="*/ 2466972 w 7896225"/>
              <a:gd name="connsiteY14" fmla="*/ 0 h 6858000"/>
              <a:gd name="connsiteX15" fmla="*/ 0 w 7896225"/>
              <a:gd name="connsiteY15" fmla="*/ 5129907 h 6858000"/>
              <a:gd name="connsiteX16" fmla="*/ 0 w 7896225"/>
              <a:gd name="connsiteY16" fmla="*/ 15894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896225" h="6858000">
                <a:moveTo>
                  <a:pt x="6193612" y="0"/>
                </a:moveTo>
                <a:lnTo>
                  <a:pt x="7896225" y="0"/>
                </a:lnTo>
                <a:lnTo>
                  <a:pt x="4598214" y="6858000"/>
                </a:lnTo>
                <a:lnTo>
                  <a:pt x="2895600" y="6858000"/>
                </a:lnTo>
                <a:close/>
                <a:moveTo>
                  <a:pt x="4383861" y="0"/>
                </a:moveTo>
                <a:lnTo>
                  <a:pt x="6086474" y="0"/>
                </a:lnTo>
                <a:lnTo>
                  <a:pt x="2788462" y="6858000"/>
                </a:lnTo>
                <a:lnTo>
                  <a:pt x="1085849" y="6858000"/>
                </a:lnTo>
                <a:close/>
                <a:moveTo>
                  <a:pt x="2574110" y="0"/>
                </a:moveTo>
                <a:lnTo>
                  <a:pt x="4276723" y="0"/>
                </a:lnTo>
                <a:lnTo>
                  <a:pt x="978711" y="6858000"/>
                </a:lnTo>
                <a:lnTo>
                  <a:pt x="0" y="6858000"/>
                </a:lnTo>
                <a:lnTo>
                  <a:pt x="0" y="5352694"/>
                </a:lnTo>
                <a:close/>
                <a:moveTo>
                  <a:pt x="764359" y="0"/>
                </a:moveTo>
                <a:lnTo>
                  <a:pt x="2466972" y="0"/>
                </a:lnTo>
                <a:lnTo>
                  <a:pt x="0" y="5129907"/>
                </a:lnTo>
                <a:lnTo>
                  <a:pt x="0" y="158943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24661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BB639B-5E7D-4134-8E11-18554BE1EBA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" y="2"/>
            <a:ext cx="9143997" cy="5143499"/>
          </a:xfrm>
          <a:custGeom>
            <a:avLst/>
            <a:gdLst>
              <a:gd name="connsiteX0" fmla="*/ 12191996 w 12191996"/>
              <a:gd name="connsiteY0" fmla="*/ 0 h 6857999"/>
              <a:gd name="connsiteX1" fmla="*/ 12191996 w 12191996"/>
              <a:gd name="connsiteY1" fmla="*/ 3562458 h 6857999"/>
              <a:gd name="connsiteX2" fmla="*/ 5 w 12191996"/>
              <a:gd name="connsiteY2" fmla="*/ 6857999 h 6857999"/>
              <a:gd name="connsiteX3" fmla="*/ 0 w 12191996"/>
              <a:gd name="connsiteY3" fmla="*/ 6857999 h 6857999"/>
              <a:gd name="connsiteX4" fmla="*/ 0 w 12191996"/>
              <a:gd name="connsiteY4" fmla="*/ 329554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6" h="6857999">
                <a:moveTo>
                  <a:pt x="12191996" y="0"/>
                </a:moveTo>
                <a:lnTo>
                  <a:pt x="12191996" y="3562458"/>
                </a:lnTo>
                <a:lnTo>
                  <a:pt x="5" y="6857999"/>
                </a:lnTo>
                <a:lnTo>
                  <a:pt x="0" y="6857999"/>
                </a:lnTo>
                <a:lnTo>
                  <a:pt x="0" y="32955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103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2ABD529-FE83-4068-B43D-09D8C61354D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099576" y="634526"/>
            <a:ext cx="4147493" cy="4092257"/>
          </a:xfrm>
          <a:custGeom>
            <a:avLst/>
            <a:gdLst>
              <a:gd name="connsiteX0" fmla="*/ 5203477 w 5529990"/>
              <a:gd name="connsiteY0" fmla="*/ 4996820 h 5456343"/>
              <a:gd name="connsiteX1" fmla="*/ 5205385 w 5529990"/>
              <a:gd name="connsiteY1" fmla="*/ 4997961 h 5456343"/>
              <a:gd name="connsiteX2" fmla="*/ 5204062 w 5529990"/>
              <a:gd name="connsiteY2" fmla="*/ 4999290 h 5456343"/>
              <a:gd name="connsiteX3" fmla="*/ 3285288 w 5529990"/>
              <a:gd name="connsiteY3" fmla="*/ 850958 h 5456343"/>
              <a:gd name="connsiteX4" fmla="*/ 3285287 w 5529990"/>
              <a:gd name="connsiteY4" fmla="*/ 957889 h 5456343"/>
              <a:gd name="connsiteX5" fmla="*/ 3309883 w 5529990"/>
              <a:gd name="connsiteY5" fmla="*/ 964960 h 5456343"/>
              <a:gd name="connsiteX6" fmla="*/ 3342876 w 5529990"/>
              <a:gd name="connsiteY6" fmla="*/ 959101 h 5456343"/>
              <a:gd name="connsiteX7" fmla="*/ 3347625 w 5529990"/>
              <a:gd name="connsiteY7" fmla="*/ 953011 h 5456343"/>
              <a:gd name="connsiteX8" fmla="*/ 3340340 w 5529990"/>
              <a:gd name="connsiteY8" fmla="*/ 917595 h 5456343"/>
              <a:gd name="connsiteX9" fmla="*/ 3323433 w 5529990"/>
              <a:gd name="connsiteY9" fmla="*/ 872062 h 5456343"/>
              <a:gd name="connsiteX10" fmla="*/ 3302259 w 5529990"/>
              <a:gd name="connsiteY10" fmla="*/ 854999 h 5456343"/>
              <a:gd name="connsiteX11" fmla="*/ 97597 w 5529990"/>
              <a:gd name="connsiteY11" fmla="*/ 97597 h 5456343"/>
              <a:gd name="connsiteX12" fmla="*/ 97597 w 5529990"/>
              <a:gd name="connsiteY12" fmla="*/ 3380541 h 5456343"/>
              <a:gd name="connsiteX13" fmla="*/ 925476 w 5529990"/>
              <a:gd name="connsiteY13" fmla="*/ 3380541 h 5456343"/>
              <a:gd name="connsiteX14" fmla="*/ 946229 w 5529990"/>
              <a:gd name="connsiteY14" fmla="*/ 3355733 h 5456343"/>
              <a:gd name="connsiteX15" fmla="*/ 978940 w 5529990"/>
              <a:gd name="connsiteY15" fmla="*/ 3351467 h 5456343"/>
              <a:gd name="connsiteX16" fmla="*/ 1007525 w 5529990"/>
              <a:gd name="connsiteY16" fmla="*/ 3349520 h 5456343"/>
              <a:gd name="connsiteX17" fmla="*/ 1031564 w 5529990"/>
              <a:gd name="connsiteY17" fmla="*/ 3353683 h 5456343"/>
              <a:gd name="connsiteX18" fmla="*/ 1032954 w 5529990"/>
              <a:gd name="connsiteY18" fmla="*/ 3351929 h 5456343"/>
              <a:gd name="connsiteX19" fmla="*/ 1046660 w 5529990"/>
              <a:gd name="connsiteY19" fmla="*/ 3307002 h 5456343"/>
              <a:gd name="connsiteX20" fmla="*/ 1050343 w 5529990"/>
              <a:gd name="connsiteY20" fmla="*/ 3285495 h 5456343"/>
              <a:gd name="connsiteX21" fmla="*/ 1053485 w 5529990"/>
              <a:gd name="connsiteY21" fmla="*/ 3281034 h 5456343"/>
              <a:gd name="connsiteX22" fmla="*/ 213108 w 5529990"/>
              <a:gd name="connsiteY22" fmla="*/ 3281033 h 5456343"/>
              <a:gd name="connsiteX23" fmla="*/ 213107 w 5529990"/>
              <a:gd name="connsiteY23" fmla="*/ 208854 h 5456343"/>
              <a:gd name="connsiteX24" fmla="*/ 3285287 w 5529990"/>
              <a:gd name="connsiteY24" fmla="*/ 208854 h 5456343"/>
              <a:gd name="connsiteX25" fmla="*/ 3285287 w 5529990"/>
              <a:gd name="connsiteY25" fmla="*/ 805089 h 5456343"/>
              <a:gd name="connsiteX26" fmla="*/ 3285421 w 5529990"/>
              <a:gd name="connsiteY26" fmla="*/ 805084 h 5456343"/>
              <a:gd name="connsiteX27" fmla="*/ 3308726 w 5529990"/>
              <a:gd name="connsiteY27" fmla="*/ 825294 h 5456343"/>
              <a:gd name="connsiteX28" fmla="*/ 3343101 w 5529990"/>
              <a:gd name="connsiteY28" fmla="*/ 834936 h 5456343"/>
              <a:gd name="connsiteX29" fmla="*/ 3357542 w 5529990"/>
              <a:gd name="connsiteY29" fmla="*/ 829717 h 5456343"/>
              <a:gd name="connsiteX30" fmla="*/ 3389087 w 5529990"/>
              <a:gd name="connsiteY30" fmla="*/ 840123 h 5456343"/>
              <a:gd name="connsiteX31" fmla="*/ 3389087 w 5529990"/>
              <a:gd name="connsiteY31" fmla="*/ 97597 h 5456343"/>
              <a:gd name="connsiteX32" fmla="*/ 0 w 5529990"/>
              <a:gd name="connsiteY32" fmla="*/ 0 h 5456343"/>
              <a:gd name="connsiteX33" fmla="*/ 3486684 w 5529990"/>
              <a:gd name="connsiteY33" fmla="*/ 0 h 5456343"/>
              <a:gd name="connsiteX34" fmla="*/ 3486684 w 5529990"/>
              <a:gd name="connsiteY34" fmla="*/ 833838 h 5456343"/>
              <a:gd name="connsiteX35" fmla="*/ 3500172 w 5529990"/>
              <a:gd name="connsiteY35" fmla="*/ 834269 h 5456343"/>
              <a:gd name="connsiteX36" fmla="*/ 3516226 w 5529990"/>
              <a:gd name="connsiteY36" fmla="*/ 839003 h 5456343"/>
              <a:gd name="connsiteX37" fmla="*/ 3647545 w 5529990"/>
              <a:gd name="connsiteY37" fmla="*/ 866570 h 5456343"/>
              <a:gd name="connsiteX38" fmla="*/ 3662947 w 5529990"/>
              <a:gd name="connsiteY38" fmla="*/ 857912 h 5456343"/>
              <a:gd name="connsiteX39" fmla="*/ 3656762 w 5529990"/>
              <a:gd name="connsiteY39" fmla="*/ 846906 h 5456343"/>
              <a:gd name="connsiteX40" fmla="*/ 3515960 w 5529990"/>
              <a:gd name="connsiteY40" fmla="*/ 787015 h 5456343"/>
              <a:gd name="connsiteX41" fmla="*/ 3489147 w 5529990"/>
              <a:gd name="connsiteY41" fmla="*/ 770223 h 5456343"/>
              <a:gd name="connsiteX42" fmla="*/ 3498229 w 5529990"/>
              <a:gd name="connsiteY42" fmla="*/ 724565 h 5456343"/>
              <a:gd name="connsiteX43" fmla="*/ 3516829 w 5529990"/>
              <a:gd name="connsiteY43" fmla="*/ 717732 h 5456343"/>
              <a:gd name="connsiteX44" fmla="*/ 3531095 w 5529990"/>
              <a:gd name="connsiteY44" fmla="*/ 726369 h 5456343"/>
              <a:gd name="connsiteX45" fmla="*/ 3557357 w 5529990"/>
              <a:gd name="connsiteY45" fmla="*/ 731881 h 5456343"/>
              <a:gd name="connsiteX46" fmla="*/ 3581695 w 5529990"/>
              <a:gd name="connsiteY46" fmla="*/ 744271 h 5456343"/>
              <a:gd name="connsiteX47" fmla="*/ 3651817 w 5529990"/>
              <a:gd name="connsiteY47" fmla="*/ 791752 h 5456343"/>
              <a:gd name="connsiteX48" fmla="*/ 3701043 w 5529990"/>
              <a:gd name="connsiteY48" fmla="*/ 827808 h 5456343"/>
              <a:gd name="connsiteX49" fmla="*/ 3778589 w 5529990"/>
              <a:gd name="connsiteY49" fmla="*/ 888498 h 5456343"/>
              <a:gd name="connsiteX50" fmla="*/ 3870983 w 5529990"/>
              <a:gd name="connsiteY50" fmla="*/ 975599 h 5456343"/>
              <a:gd name="connsiteX51" fmla="*/ 3913472 w 5529990"/>
              <a:gd name="connsiteY51" fmla="*/ 989372 h 5456343"/>
              <a:gd name="connsiteX52" fmla="*/ 3940973 w 5529990"/>
              <a:gd name="connsiteY52" fmla="*/ 997085 h 5456343"/>
              <a:gd name="connsiteX53" fmla="*/ 3982772 w 5529990"/>
              <a:gd name="connsiteY53" fmla="*/ 1019936 h 5456343"/>
              <a:gd name="connsiteX54" fmla="*/ 3937964 w 5529990"/>
              <a:gd name="connsiteY54" fmla="*/ 888706 h 5456343"/>
              <a:gd name="connsiteX55" fmla="*/ 3899601 w 5529990"/>
              <a:gd name="connsiteY55" fmla="*/ 866821 h 5456343"/>
              <a:gd name="connsiteX56" fmla="*/ 3853267 w 5529990"/>
              <a:gd name="connsiteY56" fmla="*/ 820451 h 5456343"/>
              <a:gd name="connsiteX57" fmla="*/ 3829759 w 5529990"/>
              <a:gd name="connsiteY57" fmla="*/ 778630 h 5456343"/>
              <a:gd name="connsiteX58" fmla="*/ 3899474 w 5529990"/>
              <a:gd name="connsiteY58" fmla="*/ 794477 h 5456343"/>
              <a:gd name="connsiteX59" fmla="*/ 3949113 w 5529990"/>
              <a:gd name="connsiteY59" fmla="*/ 815817 h 5456343"/>
              <a:gd name="connsiteX60" fmla="*/ 3979087 w 5529990"/>
              <a:gd name="connsiteY60" fmla="*/ 827934 h 5456343"/>
              <a:gd name="connsiteX61" fmla="*/ 4029548 w 5529990"/>
              <a:gd name="connsiteY61" fmla="*/ 866192 h 5456343"/>
              <a:gd name="connsiteX62" fmla="*/ 4074646 w 5529990"/>
              <a:gd name="connsiteY62" fmla="*/ 910362 h 5456343"/>
              <a:gd name="connsiteX63" fmla="*/ 4111496 w 5529990"/>
              <a:gd name="connsiteY63" fmla="*/ 924407 h 5456343"/>
              <a:gd name="connsiteX64" fmla="*/ 4161957 w 5529990"/>
              <a:gd name="connsiteY64" fmla="*/ 962664 h 5456343"/>
              <a:gd name="connsiteX65" fmla="*/ 4131426 w 5529990"/>
              <a:gd name="connsiteY65" fmla="*/ 985620 h 5456343"/>
              <a:gd name="connsiteX66" fmla="*/ 4134857 w 5529990"/>
              <a:gd name="connsiteY66" fmla="*/ 1032933 h 5456343"/>
              <a:gd name="connsiteX67" fmla="*/ 4138703 w 5529990"/>
              <a:gd name="connsiteY67" fmla="*/ 1065530 h 5456343"/>
              <a:gd name="connsiteX68" fmla="*/ 4128249 w 5529990"/>
              <a:gd name="connsiteY68" fmla="*/ 1082993 h 5456343"/>
              <a:gd name="connsiteX69" fmla="*/ 4147363 w 5529990"/>
              <a:gd name="connsiteY69" fmla="*/ 1080938 h 5456343"/>
              <a:gd name="connsiteX70" fmla="*/ 4170738 w 5529990"/>
              <a:gd name="connsiteY70" fmla="*/ 1096765 h 5456343"/>
              <a:gd name="connsiteX71" fmla="*/ 4166471 w 5529990"/>
              <a:gd name="connsiteY71" fmla="*/ 1125234 h 5456343"/>
              <a:gd name="connsiteX72" fmla="*/ 4151337 w 5529990"/>
              <a:gd name="connsiteY72" fmla="*/ 1185880 h 5456343"/>
              <a:gd name="connsiteX73" fmla="*/ 4159309 w 5529990"/>
              <a:gd name="connsiteY73" fmla="*/ 1210365 h 5456343"/>
              <a:gd name="connsiteX74" fmla="*/ 4205665 w 5529990"/>
              <a:gd name="connsiteY74" fmla="*/ 1117687 h 5456343"/>
              <a:gd name="connsiteX75" fmla="*/ 4209517 w 5529990"/>
              <a:gd name="connsiteY75" fmla="*/ 1103935 h 5456343"/>
              <a:gd name="connsiteX76" fmla="*/ 4224918 w 5529990"/>
              <a:gd name="connsiteY76" fmla="*/ 1095278 h 5456343"/>
              <a:gd name="connsiteX77" fmla="*/ 4232341 w 5529990"/>
              <a:gd name="connsiteY77" fmla="*/ 1108484 h 5456343"/>
              <a:gd name="connsiteX78" fmla="*/ 4211843 w 5529990"/>
              <a:gd name="connsiteY78" fmla="*/ 1175042 h 5456343"/>
              <a:gd name="connsiteX79" fmla="*/ 4227373 w 5529990"/>
              <a:gd name="connsiteY79" fmla="*/ 1238729 h 5456343"/>
              <a:gd name="connsiteX80" fmla="*/ 4277010 w 5529990"/>
              <a:gd name="connsiteY80" fmla="*/ 1260069 h 5456343"/>
              <a:gd name="connsiteX81" fmla="*/ 4319914 w 5529990"/>
              <a:gd name="connsiteY81" fmla="*/ 1259126 h 5456343"/>
              <a:gd name="connsiteX82" fmla="*/ 4394024 w 5529990"/>
              <a:gd name="connsiteY82" fmla="*/ 1318850 h 5456343"/>
              <a:gd name="connsiteX83" fmla="*/ 4439529 w 5529990"/>
              <a:gd name="connsiteY83" fmla="*/ 1394653 h 5456343"/>
              <a:gd name="connsiteX84" fmla="*/ 4465896 w 5529990"/>
              <a:gd name="connsiteY84" fmla="*/ 1405900 h 5456343"/>
              <a:gd name="connsiteX85" fmla="*/ 4496792 w 5529990"/>
              <a:gd name="connsiteY85" fmla="*/ 1389917 h 5456343"/>
              <a:gd name="connsiteX86" fmla="*/ 4517002 w 5529990"/>
              <a:gd name="connsiteY86" fmla="*/ 1350259 h 5456343"/>
              <a:gd name="connsiteX87" fmla="*/ 4543362 w 5529990"/>
              <a:gd name="connsiteY87" fmla="*/ 1292820 h 5456343"/>
              <a:gd name="connsiteX88" fmla="*/ 4573307 w 5529990"/>
              <a:gd name="connsiteY88" fmla="*/ 1288454 h 5456343"/>
              <a:gd name="connsiteX89" fmla="*/ 4586211 w 5529990"/>
              <a:gd name="connsiteY89" fmla="*/ 1309822 h 5456343"/>
              <a:gd name="connsiteX90" fmla="*/ 4565007 w 5529990"/>
              <a:gd name="connsiteY90" fmla="*/ 1374097 h 5456343"/>
              <a:gd name="connsiteX91" fmla="*/ 4525037 w 5529990"/>
              <a:gd name="connsiteY91" fmla="*/ 1424592 h 5456343"/>
              <a:gd name="connsiteX92" fmla="*/ 4537809 w 5529990"/>
              <a:gd name="connsiteY92" fmla="*/ 1428478 h 5456343"/>
              <a:gd name="connsiteX93" fmla="*/ 4570157 w 5529990"/>
              <a:gd name="connsiteY93" fmla="*/ 1431296 h 5456343"/>
              <a:gd name="connsiteX94" fmla="*/ 4584183 w 5529990"/>
              <a:gd name="connsiteY94" fmla="*/ 1440791 h 5456343"/>
              <a:gd name="connsiteX95" fmla="*/ 4615797 w 5529990"/>
              <a:gd name="connsiteY95" fmla="*/ 1533093 h 5456343"/>
              <a:gd name="connsiteX96" fmla="*/ 4630077 w 5529990"/>
              <a:gd name="connsiteY96" fmla="*/ 1568154 h 5456343"/>
              <a:gd name="connsiteX97" fmla="*/ 4642622 w 5529990"/>
              <a:gd name="connsiteY97" fmla="*/ 1584865 h 5456343"/>
              <a:gd name="connsiteX98" fmla="*/ 4650392 w 5529990"/>
              <a:gd name="connsiteY98" fmla="*/ 1585335 h 5456343"/>
              <a:gd name="connsiteX99" fmla="*/ 4706855 w 5529990"/>
              <a:gd name="connsiteY99" fmla="*/ 1574900 h 5456343"/>
              <a:gd name="connsiteX100" fmla="*/ 4733741 w 5529990"/>
              <a:gd name="connsiteY100" fmla="*/ 1584777 h 5456343"/>
              <a:gd name="connsiteX101" fmla="*/ 4735707 w 5529990"/>
              <a:gd name="connsiteY101" fmla="*/ 1602394 h 5456343"/>
              <a:gd name="connsiteX102" fmla="*/ 4744256 w 5529990"/>
              <a:gd name="connsiteY102" fmla="*/ 1600647 h 5456343"/>
              <a:gd name="connsiteX103" fmla="*/ 4780936 w 5529990"/>
              <a:gd name="connsiteY103" fmla="*/ 1605372 h 5456343"/>
              <a:gd name="connsiteX104" fmla="*/ 4803756 w 5529990"/>
              <a:gd name="connsiteY104" fmla="*/ 1656271 h 5456343"/>
              <a:gd name="connsiteX105" fmla="*/ 4782161 w 5529990"/>
              <a:gd name="connsiteY105" fmla="*/ 1700274 h 5456343"/>
              <a:gd name="connsiteX106" fmla="*/ 4785999 w 5529990"/>
              <a:gd name="connsiteY106" fmla="*/ 1779221 h 5456343"/>
              <a:gd name="connsiteX107" fmla="*/ 4800847 w 5529990"/>
              <a:gd name="connsiteY107" fmla="*/ 1805635 h 5456343"/>
              <a:gd name="connsiteX108" fmla="*/ 4804501 w 5529990"/>
              <a:gd name="connsiteY108" fmla="*/ 1810637 h 5456343"/>
              <a:gd name="connsiteX109" fmla="*/ 4845375 w 5529990"/>
              <a:gd name="connsiteY109" fmla="*/ 1808249 h 5456343"/>
              <a:gd name="connsiteX110" fmla="*/ 4843969 w 5529990"/>
              <a:gd name="connsiteY110" fmla="*/ 1825149 h 5456343"/>
              <a:gd name="connsiteX111" fmla="*/ 4843929 w 5529990"/>
              <a:gd name="connsiteY111" fmla="*/ 1825206 h 5456343"/>
              <a:gd name="connsiteX112" fmla="*/ 4852839 w 5529990"/>
              <a:gd name="connsiteY112" fmla="*/ 1826013 h 5456343"/>
              <a:gd name="connsiteX113" fmla="*/ 4872074 w 5529990"/>
              <a:gd name="connsiteY113" fmla="*/ 1829323 h 5456343"/>
              <a:gd name="connsiteX114" fmla="*/ 4925096 w 5529990"/>
              <a:gd name="connsiteY114" fmla="*/ 1859262 h 5456343"/>
              <a:gd name="connsiteX115" fmla="*/ 4929808 w 5529990"/>
              <a:gd name="connsiteY115" fmla="*/ 1883858 h 5456343"/>
              <a:gd name="connsiteX116" fmla="*/ 4939343 w 5529990"/>
              <a:gd name="connsiteY116" fmla="*/ 1886966 h 5456343"/>
              <a:gd name="connsiteX117" fmla="*/ 4991962 w 5529990"/>
              <a:gd name="connsiteY117" fmla="*/ 1878897 h 5456343"/>
              <a:gd name="connsiteX118" fmla="*/ 5003950 w 5529990"/>
              <a:gd name="connsiteY118" fmla="*/ 1880575 h 5456343"/>
              <a:gd name="connsiteX119" fmla="*/ 4972381 w 5529990"/>
              <a:gd name="connsiteY119" fmla="*/ 1914056 h 5456343"/>
              <a:gd name="connsiteX120" fmla="*/ 4975836 w 5529990"/>
              <a:gd name="connsiteY120" fmla="*/ 1924321 h 5456343"/>
              <a:gd name="connsiteX121" fmla="*/ 5015575 w 5529990"/>
              <a:gd name="connsiteY121" fmla="*/ 2048343 h 5456343"/>
              <a:gd name="connsiteX122" fmla="*/ 5014612 w 5529990"/>
              <a:gd name="connsiteY122" fmla="*/ 2066816 h 5456343"/>
              <a:gd name="connsiteX123" fmla="*/ 5068869 w 5529990"/>
              <a:gd name="connsiteY123" fmla="*/ 2055795 h 5456343"/>
              <a:gd name="connsiteX124" fmla="*/ 5135512 w 5529990"/>
              <a:gd name="connsiteY124" fmla="*/ 2040422 h 5456343"/>
              <a:gd name="connsiteX125" fmla="*/ 5180616 w 5529990"/>
              <a:gd name="connsiteY125" fmla="*/ 2038241 h 5456343"/>
              <a:gd name="connsiteX126" fmla="*/ 5204265 w 5529990"/>
              <a:gd name="connsiteY126" fmla="*/ 2059708 h 5456343"/>
              <a:gd name="connsiteX127" fmla="*/ 5192160 w 5529990"/>
              <a:gd name="connsiteY127" fmla="*/ 2089685 h 5456343"/>
              <a:gd name="connsiteX128" fmla="*/ 5148842 w 5529990"/>
              <a:gd name="connsiteY128" fmla="*/ 2105345 h 5456343"/>
              <a:gd name="connsiteX129" fmla="*/ 5101673 w 5529990"/>
              <a:gd name="connsiteY129" fmla="*/ 2134757 h 5456343"/>
              <a:gd name="connsiteX130" fmla="*/ 5078431 w 5529990"/>
              <a:gd name="connsiteY130" fmla="*/ 2144923 h 5456343"/>
              <a:gd name="connsiteX131" fmla="*/ 5052563 w 5529990"/>
              <a:gd name="connsiteY131" fmla="*/ 2144620 h 5456343"/>
              <a:gd name="connsiteX132" fmla="*/ 5037286 w 5529990"/>
              <a:gd name="connsiteY132" fmla="*/ 2142869 h 5456343"/>
              <a:gd name="connsiteX133" fmla="*/ 5039213 w 5529990"/>
              <a:gd name="connsiteY133" fmla="*/ 2146539 h 5456343"/>
              <a:gd name="connsiteX134" fmla="*/ 5030489 w 5529990"/>
              <a:gd name="connsiteY134" fmla="*/ 2163045 h 5456343"/>
              <a:gd name="connsiteX135" fmla="*/ 5028179 w 5529990"/>
              <a:gd name="connsiteY135" fmla="*/ 2165369 h 5456343"/>
              <a:gd name="connsiteX136" fmla="*/ 5046078 w 5529990"/>
              <a:gd name="connsiteY136" fmla="*/ 2171076 h 5456343"/>
              <a:gd name="connsiteX137" fmla="*/ 5093139 w 5529990"/>
              <a:gd name="connsiteY137" fmla="*/ 2191692 h 5456343"/>
              <a:gd name="connsiteX138" fmla="*/ 5123662 w 5529990"/>
              <a:gd name="connsiteY138" fmla="*/ 2215086 h 5456343"/>
              <a:gd name="connsiteX139" fmla="*/ 5128611 w 5529990"/>
              <a:gd name="connsiteY139" fmla="*/ 2223892 h 5456343"/>
              <a:gd name="connsiteX140" fmla="*/ 5228422 w 5529990"/>
              <a:gd name="connsiteY140" fmla="*/ 2370550 h 5456343"/>
              <a:gd name="connsiteX141" fmla="*/ 5228697 w 5529990"/>
              <a:gd name="connsiteY141" fmla="*/ 2376188 h 5456343"/>
              <a:gd name="connsiteX142" fmla="*/ 5262652 w 5529990"/>
              <a:gd name="connsiteY142" fmla="*/ 2446897 h 5456343"/>
              <a:gd name="connsiteX143" fmla="*/ 5299355 w 5529990"/>
              <a:gd name="connsiteY143" fmla="*/ 2527647 h 5456343"/>
              <a:gd name="connsiteX144" fmla="*/ 5348719 w 5529990"/>
              <a:gd name="connsiteY144" fmla="*/ 2543349 h 5456343"/>
              <a:gd name="connsiteX145" fmla="*/ 5393408 w 5529990"/>
              <a:gd name="connsiteY145" fmla="*/ 2555885 h 5456343"/>
              <a:gd name="connsiteX146" fmla="*/ 5407160 w 5529990"/>
              <a:gd name="connsiteY146" fmla="*/ 2559743 h 5456343"/>
              <a:gd name="connsiteX147" fmla="*/ 5472613 w 5529990"/>
              <a:gd name="connsiteY147" fmla="*/ 2557709 h 5456343"/>
              <a:gd name="connsiteX148" fmla="*/ 5485949 w 5529990"/>
              <a:gd name="connsiteY148" fmla="*/ 2576283 h 5456343"/>
              <a:gd name="connsiteX149" fmla="*/ 5476734 w 5529990"/>
              <a:gd name="connsiteY149" fmla="*/ 2595946 h 5456343"/>
              <a:gd name="connsiteX150" fmla="*/ 5490484 w 5529990"/>
              <a:gd name="connsiteY150" fmla="*/ 2599804 h 5456343"/>
              <a:gd name="connsiteX151" fmla="*/ 5519497 w 5529990"/>
              <a:gd name="connsiteY151" fmla="*/ 2615358 h 5456343"/>
              <a:gd name="connsiteX152" fmla="*/ 5529803 w 5529990"/>
              <a:gd name="connsiteY152" fmla="*/ 2664600 h 5456343"/>
              <a:gd name="connsiteX153" fmla="*/ 5499679 w 5529990"/>
              <a:gd name="connsiteY153" fmla="*/ 2719188 h 5456343"/>
              <a:gd name="connsiteX154" fmla="*/ 5457599 w 5529990"/>
              <a:gd name="connsiteY154" fmla="*/ 2737049 h 5456343"/>
              <a:gd name="connsiteX155" fmla="*/ 5390773 w 5529990"/>
              <a:gd name="connsiteY155" fmla="*/ 2710887 h 5456343"/>
              <a:gd name="connsiteX156" fmla="*/ 5381838 w 5529990"/>
              <a:gd name="connsiteY156" fmla="*/ 2689840 h 5456343"/>
              <a:gd name="connsiteX157" fmla="*/ 5381571 w 5529990"/>
              <a:gd name="connsiteY157" fmla="*/ 2637851 h 5456343"/>
              <a:gd name="connsiteX158" fmla="*/ 5289992 w 5529990"/>
              <a:gd name="connsiteY158" fmla="*/ 2614017 h 5456343"/>
              <a:gd name="connsiteX159" fmla="*/ 5259180 w 5529990"/>
              <a:gd name="connsiteY159" fmla="*/ 2677681 h 5456343"/>
              <a:gd name="connsiteX160" fmla="*/ 5222176 w 5529990"/>
              <a:gd name="connsiteY160" fmla="*/ 2776691 h 5456343"/>
              <a:gd name="connsiteX161" fmla="*/ 5205122 w 5529990"/>
              <a:gd name="connsiteY161" fmla="*/ 2797863 h 5456343"/>
              <a:gd name="connsiteX162" fmla="*/ 5159054 w 5529990"/>
              <a:gd name="connsiteY162" fmla="*/ 2803482 h 5456343"/>
              <a:gd name="connsiteX163" fmla="*/ 5134992 w 5529990"/>
              <a:gd name="connsiteY163" fmla="*/ 2796732 h 5456343"/>
              <a:gd name="connsiteX164" fmla="*/ 5042589 w 5529990"/>
              <a:gd name="connsiteY164" fmla="*/ 2755979 h 5456343"/>
              <a:gd name="connsiteX165" fmla="*/ 5027187 w 5529990"/>
              <a:gd name="connsiteY165" fmla="*/ 2764637 h 5456343"/>
              <a:gd name="connsiteX166" fmla="*/ 5017692 w 5529990"/>
              <a:gd name="connsiteY166" fmla="*/ 2825011 h 5456343"/>
              <a:gd name="connsiteX167" fmla="*/ 4929276 w 5529990"/>
              <a:gd name="connsiteY167" fmla="*/ 2796501 h 5456343"/>
              <a:gd name="connsiteX168" fmla="*/ 4898064 w 5529990"/>
              <a:gd name="connsiteY168" fmla="*/ 2782184 h 5456343"/>
              <a:gd name="connsiteX169" fmla="*/ 4888987 w 5529990"/>
              <a:gd name="connsiteY169" fmla="*/ 2781492 h 5456343"/>
              <a:gd name="connsiteX170" fmla="*/ 4828476 w 5529990"/>
              <a:gd name="connsiteY170" fmla="*/ 2838679 h 5456343"/>
              <a:gd name="connsiteX171" fmla="*/ 4792012 w 5529990"/>
              <a:gd name="connsiteY171" fmla="*/ 2995316 h 5456343"/>
              <a:gd name="connsiteX172" fmla="*/ 4799984 w 5529990"/>
              <a:gd name="connsiteY172" fmla="*/ 3019801 h 5456343"/>
              <a:gd name="connsiteX173" fmla="*/ 4837243 w 5529990"/>
              <a:gd name="connsiteY173" fmla="*/ 3065480 h 5456343"/>
              <a:gd name="connsiteX174" fmla="*/ 4841777 w 5529990"/>
              <a:gd name="connsiteY174" fmla="*/ 3089001 h 5456343"/>
              <a:gd name="connsiteX175" fmla="*/ 4860050 w 5529990"/>
              <a:gd name="connsiteY175" fmla="*/ 3209077 h 5456343"/>
              <a:gd name="connsiteX176" fmla="*/ 4861834 w 5529990"/>
              <a:gd name="connsiteY176" fmla="*/ 3222557 h 5456343"/>
              <a:gd name="connsiteX177" fmla="*/ 4816322 w 5529990"/>
              <a:gd name="connsiteY177" fmla="*/ 3193104 h 5456343"/>
              <a:gd name="connsiteX178" fmla="*/ 4699177 w 5529990"/>
              <a:gd name="connsiteY178" fmla="*/ 3108328 h 5456343"/>
              <a:gd name="connsiteX179" fmla="*/ 4644723 w 5529990"/>
              <a:gd name="connsiteY179" fmla="*/ 3104179 h 5456343"/>
              <a:gd name="connsiteX180" fmla="*/ 4540752 w 5529990"/>
              <a:gd name="connsiteY180" fmla="*/ 3197380 h 5456343"/>
              <a:gd name="connsiteX181" fmla="*/ 4544184 w 5529990"/>
              <a:gd name="connsiteY181" fmla="*/ 3244695 h 5456343"/>
              <a:gd name="connsiteX182" fmla="*/ 4596283 w 5529990"/>
              <a:gd name="connsiteY182" fmla="*/ 3363136 h 5456343"/>
              <a:gd name="connsiteX183" fmla="*/ 4610716 w 5529990"/>
              <a:gd name="connsiteY183" fmla="*/ 3404267 h 5456343"/>
              <a:gd name="connsiteX184" fmla="*/ 4739666 w 5529990"/>
              <a:gd name="connsiteY184" fmla="*/ 3638823 h 5456343"/>
              <a:gd name="connsiteX185" fmla="*/ 4782837 w 5529990"/>
              <a:gd name="connsiteY185" fmla="*/ 3689868 h 5456343"/>
              <a:gd name="connsiteX186" fmla="*/ 4815006 w 5529990"/>
              <a:gd name="connsiteY186" fmla="*/ 3747099 h 5456343"/>
              <a:gd name="connsiteX187" fmla="*/ 4829032 w 5529990"/>
              <a:gd name="connsiteY187" fmla="*/ 3756594 h 5456343"/>
              <a:gd name="connsiteX188" fmla="*/ 4837004 w 5529990"/>
              <a:gd name="connsiteY188" fmla="*/ 3781080 h 5456343"/>
              <a:gd name="connsiteX189" fmla="*/ 4809775 w 5529990"/>
              <a:gd name="connsiteY189" fmla="*/ 3779005 h 5456343"/>
              <a:gd name="connsiteX190" fmla="*/ 4786128 w 5529990"/>
              <a:gd name="connsiteY190" fmla="*/ 3757537 h 5456343"/>
              <a:gd name="connsiteX191" fmla="*/ 4725360 w 5529990"/>
              <a:gd name="connsiteY191" fmla="*/ 3670038 h 5456343"/>
              <a:gd name="connsiteX192" fmla="*/ 4594209 w 5529990"/>
              <a:gd name="connsiteY192" fmla="*/ 3436718 h 5456343"/>
              <a:gd name="connsiteX193" fmla="*/ 4558738 w 5529990"/>
              <a:gd name="connsiteY193" fmla="*/ 3404519 h 5456343"/>
              <a:gd name="connsiteX194" fmla="*/ 4480507 w 5529990"/>
              <a:gd name="connsiteY194" fmla="*/ 3306558 h 5456343"/>
              <a:gd name="connsiteX195" fmla="*/ 4381231 w 5529990"/>
              <a:gd name="connsiteY195" fmla="*/ 3263877 h 5456343"/>
              <a:gd name="connsiteX196" fmla="*/ 4271213 w 5529990"/>
              <a:gd name="connsiteY196" fmla="*/ 3325719 h 5456343"/>
              <a:gd name="connsiteX197" fmla="*/ 4243839 w 5529990"/>
              <a:gd name="connsiteY197" fmla="*/ 3390348 h 5456343"/>
              <a:gd name="connsiteX198" fmla="*/ 4245828 w 5529990"/>
              <a:gd name="connsiteY198" fmla="*/ 3431231 h 5456343"/>
              <a:gd name="connsiteX199" fmla="*/ 4249487 w 5529990"/>
              <a:gd name="connsiteY199" fmla="*/ 3458234 h 5456343"/>
              <a:gd name="connsiteX200" fmla="*/ 4268459 w 5529990"/>
              <a:gd name="connsiteY200" fmla="*/ 3485180 h 5456343"/>
              <a:gd name="connsiteX201" fmla="*/ 4301641 w 5529990"/>
              <a:gd name="connsiteY201" fmla="*/ 3549872 h 5456343"/>
              <a:gd name="connsiteX202" fmla="*/ 4327699 w 5529990"/>
              <a:gd name="connsiteY202" fmla="*/ 3562381 h 5456343"/>
              <a:gd name="connsiteX203" fmla="*/ 4443283 w 5529990"/>
              <a:gd name="connsiteY203" fmla="*/ 3566565 h 5456343"/>
              <a:gd name="connsiteX204" fmla="*/ 4362331 w 5529990"/>
              <a:gd name="connsiteY204" fmla="*/ 3599313 h 5456343"/>
              <a:gd name="connsiteX205" fmla="*/ 4297508 w 5529990"/>
              <a:gd name="connsiteY205" fmla="*/ 3698587 h 5456343"/>
              <a:gd name="connsiteX206" fmla="*/ 4338953 w 5529990"/>
              <a:gd name="connsiteY206" fmla="*/ 3730240 h 5456343"/>
              <a:gd name="connsiteX207" fmla="*/ 4372142 w 5529990"/>
              <a:gd name="connsiteY207" fmla="*/ 3730140 h 5456343"/>
              <a:gd name="connsiteX208" fmla="*/ 4336403 w 5529990"/>
              <a:gd name="connsiteY208" fmla="*/ 3760011 h 5456343"/>
              <a:gd name="connsiteX209" fmla="*/ 4322595 w 5529990"/>
              <a:gd name="connsiteY209" fmla="*/ 3786514 h 5456343"/>
              <a:gd name="connsiteX210" fmla="*/ 4384277 w 5529990"/>
              <a:gd name="connsiteY210" fmla="*/ 3871702 h 5456343"/>
              <a:gd name="connsiteX211" fmla="*/ 4434476 w 5529990"/>
              <a:gd name="connsiteY211" fmla="*/ 3911831 h 5456343"/>
              <a:gd name="connsiteX212" fmla="*/ 4475830 w 5529990"/>
              <a:gd name="connsiteY212" fmla="*/ 3992604 h 5456343"/>
              <a:gd name="connsiteX213" fmla="*/ 4523073 w 5529990"/>
              <a:gd name="connsiteY213" fmla="*/ 4036659 h 5456343"/>
              <a:gd name="connsiteX214" fmla="*/ 4538122 w 5529990"/>
              <a:gd name="connsiteY214" fmla="*/ 4034264 h 5456343"/>
              <a:gd name="connsiteX215" fmla="*/ 4501368 w 5529990"/>
              <a:gd name="connsiteY215" fmla="*/ 4081817 h 5456343"/>
              <a:gd name="connsiteX216" fmla="*/ 4473367 w 5529990"/>
              <a:gd name="connsiteY216" fmla="*/ 4137847 h 5456343"/>
              <a:gd name="connsiteX217" fmla="*/ 4497959 w 5529990"/>
              <a:gd name="connsiteY217" fmla="*/ 4166752 h 5456343"/>
              <a:gd name="connsiteX218" fmla="*/ 4539336 w 5529990"/>
              <a:gd name="connsiteY218" fmla="*/ 4194097 h 5456343"/>
              <a:gd name="connsiteX219" fmla="*/ 4517947 w 5529990"/>
              <a:gd name="connsiteY219" fmla="*/ 4231925 h 5456343"/>
              <a:gd name="connsiteX220" fmla="*/ 4508696 w 5529990"/>
              <a:gd name="connsiteY220" fmla="*/ 4246722 h 5456343"/>
              <a:gd name="connsiteX221" fmla="*/ 4532701 w 5529990"/>
              <a:gd name="connsiteY221" fmla="*/ 4265727 h 5456343"/>
              <a:gd name="connsiteX222" fmla="*/ 4569138 w 5529990"/>
              <a:gd name="connsiteY222" fmla="*/ 4307801 h 5456343"/>
              <a:gd name="connsiteX223" fmla="*/ 4581251 w 5529990"/>
              <a:gd name="connsiteY223" fmla="*/ 4356204 h 5456343"/>
              <a:gd name="connsiteX224" fmla="*/ 4581479 w 5529990"/>
              <a:gd name="connsiteY224" fmla="*/ 4355344 h 5456343"/>
              <a:gd name="connsiteX225" fmla="*/ 4587279 w 5529990"/>
              <a:gd name="connsiteY225" fmla="*/ 4351160 h 5456343"/>
              <a:gd name="connsiteX226" fmla="*/ 4644474 w 5529990"/>
              <a:gd name="connsiteY226" fmla="*/ 4303653 h 5456343"/>
              <a:gd name="connsiteX227" fmla="*/ 4741598 w 5529990"/>
              <a:gd name="connsiteY227" fmla="*/ 4274501 h 5456343"/>
              <a:gd name="connsiteX228" fmla="*/ 4775052 w 5529990"/>
              <a:gd name="connsiteY228" fmla="*/ 4260465 h 5456343"/>
              <a:gd name="connsiteX229" fmla="*/ 4822535 w 5529990"/>
              <a:gd name="connsiteY229" fmla="*/ 4263704 h 5456343"/>
              <a:gd name="connsiteX230" fmla="*/ 4862464 w 5529990"/>
              <a:gd name="connsiteY230" fmla="*/ 4268023 h 5456343"/>
              <a:gd name="connsiteX231" fmla="*/ 4878651 w 5529990"/>
              <a:gd name="connsiteY231" fmla="*/ 4266943 h 5456343"/>
              <a:gd name="connsiteX232" fmla="*/ 4952034 w 5529990"/>
              <a:gd name="connsiteY232" fmla="*/ 4330645 h 5456343"/>
              <a:gd name="connsiteX233" fmla="*/ 4987646 w 5529990"/>
              <a:gd name="connsiteY233" fmla="*/ 4391109 h 5456343"/>
              <a:gd name="connsiteX234" fmla="*/ 5046999 w 5529990"/>
              <a:gd name="connsiteY234" fmla="*/ 4436456 h 5456343"/>
              <a:gd name="connsiteX235" fmla="*/ 5058870 w 5529990"/>
              <a:gd name="connsiteY235" fmla="*/ 4429978 h 5456343"/>
              <a:gd name="connsiteX236" fmla="*/ 5134411 w 5529990"/>
              <a:gd name="connsiteY236" fmla="*/ 4366276 h 5456343"/>
              <a:gd name="connsiteX237" fmla="*/ 5151678 w 5529990"/>
              <a:gd name="connsiteY237" fmla="*/ 4357638 h 5456343"/>
              <a:gd name="connsiteX238" fmla="*/ 5205636 w 5529990"/>
              <a:gd name="connsiteY238" fmla="*/ 4349000 h 5456343"/>
              <a:gd name="connsiteX239" fmla="*/ 5268226 w 5529990"/>
              <a:gd name="connsiteY239" fmla="*/ 4333885 h 5456343"/>
              <a:gd name="connsiteX240" fmla="*/ 5294126 w 5529990"/>
              <a:gd name="connsiteY240" fmla="*/ 4334964 h 5456343"/>
              <a:gd name="connsiteX241" fmla="*/ 5433338 w 5529990"/>
              <a:gd name="connsiteY241" fmla="*/ 4392189 h 5456343"/>
              <a:gd name="connsiteX242" fmla="*/ 5441971 w 5529990"/>
              <a:gd name="connsiteY242" fmla="*/ 4402986 h 5456343"/>
              <a:gd name="connsiteX243" fmla="*/ 5473266 w 5529990"/>
              <a:gd name="connsiteY243" fmla="*/ 4468847 h 5456343"/>
              <a:gd name="connsiteX244" fmla="*/ 5481899 w 5529990"/>
              <a:gd name="connsiteY244" fmla="*/ 4496919 h 5456343"/>
              <a:gd name="connsiteX245" fmla="*/ 5492691 w 5529990"/>
              <a:gd name="connsiteY245" fmla="*/ 4544426 h 5456343"/>
              <a:gd name="connsiteX246" fmla="*/ 5523987 w 5529990"/>
              <a:gd name="connsiteY246" fmla="*/ 4580056 h 5456343"/>
              <a:gd name="connsiteX247" fmla="*/ 5529787 w 5529990"/>
              <a:gd name="connsiteY247" fmla="*/ 4596252 h 5456343"/>
              <a:gd name="connsiteX248" fmla="*/ 5515353 w 5529990"/>
              <a:gd name="connsiteY248" fmla="*/ 4605969 h 5456343"/>
              <a:gd name="connsiteX249" fmla="*/ 5502403 w 5529990"/>
              <a:gd name="connsiteY249" fmla="*/ 4609208 h 5456343"/>
              <a:gd name="connsiteX250" fmla="*/ 5487295 w 5529990"/>
              <a:gd name="connsiteY250" fmla="*/ 4618925 h 5456343"/>
              <a:gd name="connsiteX251" fmla="*/ 5497008 w 5529990"/>
              <a:gd name="connsiteY251" fmla="*/ 4632961 h 5456343"/>
              <a:gd name="connsiteX252" fmla="*/ 5491612 w 5529990"/>
              <a:gd name="connsiteY252" fmla="*/ 4665352 h 5456343"/>
              <a:gd name="connsiteX253" fmla="*/ 5477583 w 5529990"/>
              <a:gd name="connsiteY253" fmla="*/ 4671830 h 5456343"/>
              <a:gd name="connsiteX254" fmla="*/ 5470029 w 5529990"/>
              <a:gd name="connsiteY254" fmla="*/ 4691265 h 5456343"/>
              <a:gd name="connsiteX255" fmla="*/ 5488374 w 5529990"/>
              <a:gd name="connsiteY255" fmla="*/ 4698823 h 5456343"/>
              <a:gd name="connsiteX256" fmla="*/ 5504696 w 5529990"/>
              <a:gd name="connsiteY256" fmla="*/ 4697004 h 5456343"/>
              <a:gd name="connsiteX257" fmla="*/ 5420769 w 5529990"/>
              <a:gd name="connsiteY257" fmla="*/ 4781392 h 5456343"/>
              <a:gd name="connsiteX258" fmla="*/ 5413913 w 5529990"/>
              <a:gd name="connsiteY258" fmla="*/ 4776562 h 5456343"/>
              <a:gd name="connsiteX259" fmla="*/ 5393409 w 5529990"/>
              <a:gd name="connsiteY259" fmla="*/ 4786279 h 5456343"/>
              <a:gd name="connsiteX260" fmla="*/ 5384776 w 5529990"/>
              <a:gd name="connsiteY260" fmla="*/ 4805713 h 5456343"/>
              <a:gd name="connsiteX261" fmla="*/ 5358876 w 5529990"/>
              <a:gd name="connsiteY261" fmla="*/ 4818670 h 5456343"/>
              <a:gd name="connsiteX262" fmla="*/ 5275781 w 5529990"/>
              <a:gd name="connsiteY262" fmla="*/ 4860778 h 5456343"/>
              <a:gd name="connsiteX263" fmla="*/ 5263910 w 5529990"/>
              <a:gd name="connsiteY263" fmla="*/ 4875894 h 5456343"/>
              <a:gd name="connsiteX264" fmla="*/ 5250960 w 5529990"/>
              <a:gd name="connsiteY264" fmla="*/ 4855379 h 5456343"/>
              <a:gd name="connsiteX265" fmla="*/ 5250960 w 5529990"/>
              <a:gd name="connsiteY265" fmla="*/ 4852140 h 5456343"/>
              <a:gd name="connsiteX266" fmla="*/ 5214269 w 5529990"/>
              <a:gd name="connsiteY266" fmla="*/ 4831626 h 5456343"/>
              <a:gd name="connsiteX267" fmla="*/ 5163548 w 5529990"/>
              <a:gd name="connsiteY267" fmla="*/ 4829467 h 5456343"/>
              <a:gd name="connsiteX268" fmla="*/ 5092324 w 5529990"/>
              <a:gd name="connsiteY268" fmla="*/ 4811112 h 5456343"/>
              <a:gd name="connsiteX269" fmla="*/ 5072899 w 5529990"/>
              <a:gd name="connsiteY269" fmla="*/ 4794916 h 5456343"/>
              <a:gd name="connsiteX270" fmla="*/ 5016783 w 5529990"/>
              <a:gd name="connsiteY270" fmla="*/ 4750649 h 5456343"/>
              <a:gd name="connsiteX271" fmla="*/ 5007071 w 5529990"/>
              <a:gd name="connsiteY271" fmla="*/ 4724736 h 5456343"/>
              <a:gd name="connsiteX272" fmla="*/ 4975775 w 5529990"/>
              <a:gd name="connsiteY272" fmla="*/ 4617845 h 5456343"/>
              <a:gd name="connsiteX273" fmla="*/ 4952034 w 5529990"/>
              <a:gd name="connsiteY273" fmla="*/ 4617845 h 5456343"/>
              <a:gd name="connsiteX274" fmla="*/ 4948796 w 5529990"/>
              <a:gd name="connsiteY274" fmla="*/ 4645918 h 5456343"/>
              <a:gd name="connsiteX275" fmla="*/ 4961746 w 5529990"/>
              <a:gd name="connsiteY275" fmla="*/ 4665352 h 5456343"/>
              <a:gd name="connsiteX276" fmla="*/ 4963904 w 5529990"/>
              <a:gd name="connsiteY276" fmla="*/ 4683708 h 5456343"/>
              <a:gd name="connsiteX277" fmla="*/ 4944480 w 5529990"/>
              <a:gd name="connsiteY277" fmla="*/ 4680468 h 5456343"/>
              <a:gd name="connsiteX278" fmla="*/ 4930451 w 5529990"/>
              <a:gd name="connsiteY278" fmla="*/ 4665352 h 5456343"/>
              <a:gd name="connsiteX279" fmla="*/ 4896997 w 5529990"/>
              <a:gd name="connsiteY279" fmla="*/ 4659954 h 5456343"/>
              <a:gd name="connsiteX280" fmla="*/ 4903472 w 5529990"/>
              <a:gd name="connsiteY280" fmla="*/ 4689106 h 5456343"/>
              <a:gd name="connsiteX281" fmla="*/ 4921817 w 5529990"/>
              <a:gd name="connsiteY281" fmla="*/ 4711780 h 5456343"/>
              <a:gd name="connsiteX282" fmla="*/ 4907788 w 5529990"/>
              <a:gd name="connsiteY282" fmla="*/ 4733374 h 5456343"/>
              <a:gd name="connsiteX283" fmla="*/ 4846276 w 5529990"/>
              <a:gd name="connsiteY283" fmla="*/ 4709620 h 5456343"/>
              <a:gd name="connsiteX284" fmla="*/ 4786923 w 5529990"/>
              <a:gd name="connsiteY284" fmla="*/ 4709620 h 5456343"/>
              <a:gd name="connsiteX285" fmla="*/ 4763181 w 5529990"/>
              <a:gd name="connsiteY285" fmla="*/ 4731214 h 5456343"/>
              <a:gd name="connsiteX286" fmla="*/ 4751311 w 5529990"/>
              <a:gd name="connsiteY286" fmla="*/ 4737692 h 5456343"/>
              <a:gd name="connsiteX287" fmla="*/ 4744836 w 5529990"/>
              <a:gd name="connsiteY287" fmla="*/ 4725816 h 5456343"/>
              <a:gd name="connsiteX288" fmla="*/ 4723252 w 5529990"/>
              <a:gd name="connsiteY288" fmla="*/ 4703142 h 5456343"/>
              <a:gd name="connsiteX289" fmla="*/ 4674690 w 5529990"/>
              <a:gd name="connsiteY289" fmla="*/ 4675069 h 5456343"/>
              <a:gd name="connsiteX290" fmla="*/ 4648790 w 5529990"/>
              <a:gd name="connsiteY290" fmla="*/ 4673990 h 5456343"/>
              <a:gd name="connsiteX291" fmla="*/ 4631524 w 5529990"/>
              <a:gd name="connsiteY291" fmla="*/ 4682628 h 5456343"/>
              <a:gd name="connsiteX292" fmla="*/ 4619653 w 5529990"/>
              <a:gd name="connsiteY292" fmla="*/ 4664272 h 5456343"/>
              <a:gd name="connsiteX293" fmla="*/ 4617495 w 5529990"/>
              <a:gd name="connsiteY293" fmla="*/ 4649157 h 5456343"/>
              <a:gd name="connsiteX294" fmla="*/ 4590179 w 5529990"/>
              <a:gd name="connsiteY294" fmla="*/ 4622282 h 5456343"/>
              <a:gd name="connsiteX295" fmla="*/ 4586817 w 5529990"/>
              <a:gd name="connsiteY295" fmla="*/ 4623974 h 5456343"/>
              <a:gd name="connsiteX296" fmla="*/ 4584630 w 5529990"/>
              <a:gd name="connsiteY296" fmla="*/ 4635875 h 5456343"/>
              <a:gd name="connsiteX297" fmla="*/ 4531541 w 5529990"/>
              <a:gd name="connsiteY297" fmla="*/ 4686274 h 5456343"/>
              <a:gd name="connsiteX298" fmla="*/ 4492463 w 5529990"/>
              <a:gd name="connsiteY298" fmla="*/ 4723091 h 5456343"/>
              <a:gd name="connsiteX299" fmla="*/ 4462206 w 5529990"/>
              <a:gd name="connsiteY299" fmla="*/ 4772694 h 5456343"/>
              <a:gd name="connsiteX300" fmla="*/ 4452007 w 5529990"/>
              <a:gd name="connsiteY300" fmla="*/ 4809481 h 5456343"/>
              <a:gd name="connsiteX301" fmla="*/ 4457827 w 5529990"/>
              <a:gd name="connsiteY301" fmla="*/ 4850751 h 5456343"/>
              <a:gd name="connsiteX302" fmla="*/ 4471025 w 5529990"/>
              <a:gd name="connsiteY302" fmla="*/ 4867775 h 5456343"/>
              <a:gd name="connsiteX303" fmla="*/ 4503311 w 5529990"/>
              <a:gd name="connsiteY303" fmla="*/ 4865104 h 5456343"/>
              <a:gd name="connsiteX304" fmla="*/ 4538327 w 5529990"/>
              <a:gd name="connsiteY304" fmla="*/ 4899014 h 5456343"/>
              <a:gd name="connsiteX305" fmla="*/ 4528782 w 5529990"/>
              <a:gd name="connsiteY305" fmla="*/ 4950009 h 5456343"/>
              <a:gd name="connsiteX306" fmla="*/ 4490855 w 5529990"/>
              <a:gd name="connsiteY306" fmla="*/ 4977760 h 5456343"/>
              <a:gd name="connsiteX307" fmla="*/ 4473436 w 5529990"/>
              <a:gd name="connsiteY307" fmla="*/ 4993981 h 5456343"/>
              <a:gd name="connsiteX308" fmla="*/ 4496877 w 5529990"/>
              <a:gd name="connsiteY308" fmla="*/ 5031953 h 5456343"/>
              <a:gd name="connsiteX309" fmla="*/ 4502473 w 5529990"/>
              <a:gd name="connsiteY309" fmla="*/ 5031433 h 5456343"/>
              <a:gd name="connsiteX310" fmla="*/ 4538301 w 5529990"/>
              <a:gd name="connsiteY310" fmla="*/ 5034738 h 5456343"/>
              <a:gd name="connsiteX311" fmla="*/ 4541751 w 5529990"/>
              <a:gd name="connsiteY311" fmla="*/ 5089834 h 5456343"/>
              <a:gd name="connsiteX312" fmla="*/ 4511743 w 5529990"/>
              <a:gd name="connsiteY312" fmla="*/ 5127799 h 5456343"/>
              <a:gd name="connsiteX313" fmla="*/ 4485820 w 5529990"/>
              <a:gd name="connsiteY313" fmla="*/ 5123905 h 5456343"/>
              <a:gd name="connsiteX314" fmla="*/ 4473208 w 5529990"/>
              <a:gd name="connsiteY314" fmla="*/ 5116782 h 5456343"/>
              <a:gd name="connsiteX315" fmla="*/ 4466980 w 5529990"/>
              <a:gd name="connsiteY315" fmla="*/ 5131962 h 5456343"/>
              <a:gd name="connsiteX316" fmla="*/ 4474335 w 5529990"/>
              <a:gd name="connsiteY316" fmla="*/ 5161144 h 5456343"/>
              <a:gd name="connsiteX317" fmla="*/ 4432436 w 5529990"/>
              <a:gd name="connsiteY317" fmla="*/ 5210502 h 5456343"/>
              <a:gd name="connsiteX318" fmla="*/ 4422080 w 5529990"/>
              <a:gd name="connsiteY318" fmla="*/ 5209806 h 5456343"/>
              <a:gd name="connsiteX319" fmla="*/ 4363328 w 5529990"/>
              <a:gd name="connsiteY319" fmla="*/ 5256417 h 5456343"/>
              <a:gd name="connsiteX320" fmla="*/ 4335441 w 5529990"/>
              <a:gd name="connsiteY320" fmla="*/ 5292194 h 5456343"/>
              <a:gd name="connsiteX321" fmla="*/ 4315316 w 5529990"/>
              <a:gd name="connsiteY321" fmla="*/ 5300702 h 5456343"/>
              <a:gd name="connsiteX322" fmla="*/ 4258458 w 5529990"/>
              <a:gd name="connsiteY322" fmla="*/ 5385631 h 5456343"/>
              <a:gd name="connsiteX323" fmla="*/ 4253222 w 5529990"/>
              <a:gd name="connsiteY323" fmla="*/ 5436557 h 5456343"/>
              <a:gd name="connsiteX324" fmla="*/ 4229825 w 5529990"/>
              <a:gd name="connsiteY324" fmla="*/ 5456320 h 5456343"/>
              <a:gd name="connsiteX325" fmla="*/ 4214822 w 5529990"/>
              <a:gd name="connsiteY325" fmla="*/ 5434155 h 5456343"/>
              <a:gd name="connsiteX326" fmla="*/ 4150160 w 5529990"/>
              <a:gd name="connsiteY326" fmla="*/ 5406321 h 5456343"/>
              <a:gd name="connsiteX327" fmla="*/ 4094026 w 5529990"/>
              <a:gd name="connsiteY327" fmla="*/ 5427469 h 5456343"/>
              <a:gd name="connsiteX328" fmla="*/ 4039855 w 5529990"/>
              <a:gd name="connsiteY328" fmla="*/ 5408946 h 5456343"/>
              <a:gd name="connsiteX329" fmla="*/ 3927948 w 5529990"/>
              <a:gd name="connsiteY329" fmla="*/ 5419353 h 5456343"/>
              <a:gd name="connsiteX330" fmla="*/ 3912268 w 5529990"/>
              <a:gd name="connsiteY330" fmla="*/ 5436408 h 5456343"/>
              <a:gd name="connsiteX331" fmla="*/ 3845463 w 5529990"/>
              <a:gd name="connsiteY331" fmla="*/ 5381894 h 5456343"/>
              <a:gd name="connsiteX332" fmla="*/ 3765729 w 5529990"/>
              <a:gd name="connsiteY332" fmla="*/ 5409883 h 5456343"/>
              <a:gd name="connsiteX333" fmla="*/ 3765910 w 5529990"/>
              <a:gd name="connsiteY333" fmla="*/ 5393938 h 5456343"/>
              <a:gd name="connsiteX334" fmla="*/ 3718780 w 5529990"/>
              <a:gd name="connsiteY334" fmla="*/ 5329630 h 5456343"/>
              <a:gd name="connsiteX335" fmla="*/ 3675462 w 5529990"/>
              <a:gd name="connsiteY335" fmla="*/ 5288528 h 5456343"/>
              <a:gd name="connsiteX336" fmla="*/ 3619984 w 5529990"/>
              <a:gd name="connsiteY336" fmla="*/ 5241589 h 5456343"/>
              <a:gd name="connsiteX337" fmla="*/ 3608747 w 5529990"/>
              <a:gd name="connsiteY337" fmla="*/ 5267190 h 5456343"/>
              <a:gd name="connsiteX338" fmla="*/ 3596563 w 5529990"/>
              <a:gd name="connsiteY338" fmla="*/ 5314780 h 5456343"/>
              <a:gd name="connsiteX339" fmla="*/ 3574430 w 5529990"/>
              <a:gd name="connsiteY339" fmla="*/ 5305224 h 5456343"/>
              <a:gd name="connsiteX340" fmla="*/ 3499909 w 5529990"/>
              <a:gd name="connsiteY340" fmla="*/ 5253419 h 5456343"/>
              <a:gd name="connsiteX341" fmla="*/ 3315692 w 5529990"/>
              <a:gd name="connsiteY341" fmla="*/ 5243008 h 5456343"/>
              <a:gd name="connsiteX342" fmla="*/ 3221835 w 5529990"/>
              <a:gd name="connsiteY342" fmla="*/ 5222534 h 5456343"/>
              <a:gd name="connsiteX343" fmla="*/ 3181652 w 5529990"/>
              <a:gd name="connsiteY343" fmla="*/ 5243858 h 5456343"/>
              <a:gd name="connsiteX344" fmla="*/ 3144425 w 5529990"/>
              <a:gd name="connsiteY344" fmla="*/ 5261258 h 5456343"/>
              <a:gd name="connsiteX345" fmla="*/ 3142147 w 5529990"/>
              <a:gd name="connsiteY345" fmla="*/ 5225963 h 5456343"/>
              <a:gd name="connsiteX346" fmla="*/ 3132063 w 5529990"/>
              <a:gd name="connsiteY346" fmla="*/ 5160201 h 5456343"/>
              <a:gd name="connsiteX347" fmla="*/ 2992209 w 5529990"/>
              <a:gd name="connsiteY347" fmla="*/ 4872894 h 5456343"/>
              <a:gd name="connsiteX348" fmla="*/ 2922382 w 5529990"/>
              <a:gd name="connsiteY348" fmla="*/ 4817997 h 5456343"/>
              <a:gd name="connsiteX349" fmla="*/ 2852371 w 5529990"/>
              <a:gd name="connsiteY349" fmla="*/ 4861342 h 5456343"/>
              <a:gd name="connsiteX350" fmla="*/ 2799055 w 5529990"/>
              <a:gd name="connsiteY350" fmla="*/ 4952246 h 5456343"/>
              <a:gd name="connsiteX351" fmla="*/ 2750389 w 5529990"/>
              <a:gd name="connsiteY351" fmla="*/ 4982323 h 5456343"/>
              <a:gd name="connsiteX352" fmla="*/ 2759166 w 5529990"/>
              <a:gd name="connsiteY352" fmla="*/ 4937373 h 5456343"/>
              <a:gd name="connsiteX353" fmla="*/ 2758717 w 5529990"/>
              <a:gd name="connsiteY353" fmla="*/ 4853791 h 5456343"/>
              <a:gd name="connsiteX354" fmla="*/ 2773428 w 5529990"/>
              <a:gd name="connsiteY354" fmla="*/ 4829858 h 5456343"/>
              <a:gd name="connsiteX355" fmla="*/ 2813611 w 5529990"/>
              <a:gd name="connsiteY355" fmla="*/ 4808534 h 5456343"/>
              <a:gd name="connsiteX356" fmla="*/ 2820922 w 5529990"/>
              <a:gd name="connsiteY356" fmla="*/ 4779980 h 5456343"/>
              <a:gd name="connsiteX357" fmla="*/ 2796668 w 5529990"/>
              <a:gd name="connsiteY357" fmla="*/ 4772612 h 5456343"/>
              <a:gd name="connsiteX358" fmla="*/ 2622107 w 5529990"/>
              <a:gd name="connsiteY358" fmla="*/ 4773249 h 5456343"/>
              <a:gd name="connsiteX359" fmla="*/ 2591932 w 5529990"/>
              <a:gd name="connsiteY359" fmla="*/ 4771776 h 5456343"/>
              <a:gd name="connsiteX360" fmla="*/ 2581363 w 5529990"/>
              <a:gd name="connsiteY360" fmla="*/ 4784316 h 5456343"/>
              <a:gd name="connsiteX361" fmla="*/ 2533973 w 5529990"/>
              <a:gd name="connsiteY361" fmla="*/ 4788867 h 5456343"/>
              <a:gd name="connsiteX362" fmla="*/ 2494641 w 5529990"/>
              <a:gd name="connsiteY362" fmla="*/ 4816770 h 5456343"/>
              <a:gd name="connsiteX363" fmla="*/ 2502607 w 5529990"/>
              <a:gd name="connsiteY363" fmla="*/ 4887605 h 5456343"/>
              <a:gd name="connsiteX364" fmla="*/ 2530777 w 5529990"/>
              <a:gd name="connsiteY364" fmla="*/ 5025291 h 5456343"/>
              <a:gd name="connsiteX365" fmla="*/ 2526229 w 5529990"/>
              <a:gd name="connsiteY365" fmla="*/ 5094470 h 5456343"/>
              <a:gd name="connsiteX366" fmla="*/ 2476444 w 5529990"/>
              <a:gd name="connsiteY366" fmla="*/ 5139834 h 5456343"/>
              <a:gd name="connsiteX367" fmla="*/ 2456379 w 5529990"/>
              <a:gd name="connsiteY367" fmla="*/ 5052626 h 5456343"/>
              <a:gd name="connsiteX368" fmla="*/ 2428893 w 5529990"/>
              <a:gd name="connsiteY368" fmla="*/ 4952213 h 5456343"/>
              <a:gd name="connsiteX369" fmla="*/ 2404842 w 5529990"/>
              <a:gd name="connsiteY369" fmla="*/ 4852765 h 5456343"/>
              <a:gd name="connsiteX370" fmla="*/ 2313953 w 5529990"/>
              <a:gd name="connsiteY370" fmla="*/ 4819852 h 5456343"/>
              <a:gd name="connsiteX371" fmla="*/ 2305700 w 5529990"/>
              <a:gd name="connsiteY371" fmla="*/ 4836077 h 5456343"/>
              <a:gd name="connsiteX372" fmla="*/ 2307760 w 5529990"/>
              <a:gd name="connsiteY372" fmla="*/ 4855197 h 5456343"/>
              <a:gd name="connsiteX373" fmla="*/ 2273652 w 5529990"/>
              <a:gd name="connsiteY373" fmla="*/ 4897541 h 5456343"/>
              <a:gd name="connsiteX374" fmla="*/ 2229651 w 5529990"/>
              <a:gd name="connsiteY374" fmla="*/ 4875929 h 5456343"/>
              <a:gd name="connsiteX375" fmla="*/ 2219754 w 5529990"/>
              <a:gd name="connsiteY375" fmla="*/ 4858320 h 5456343"/>
              <a:gd name="connsiteX376" fmla="*/ 2105490 w 5529990"/>
              <a:gd name="connsiteY376" fmla="*/ 4809581 h 5456343"/>
              <a:gd name="connsiteX377" fmla="*/ 2075923 w 5529990"/>
              <a:gd name="connsiteY377" fmla="*/ 4829098 h 5456343"/>
              <a:gd name="connsiteX378" fmla="*/ 1995879 w 5529990"/>
              <a:gd name="connsiteY378" fmla="*/ 4903056 h 5456343"/>
              <a:gd name="connsiteX379" fmla="*/ 1971127 w 5529990"/>
              <a:gd name="connsiteY379" fmla="*/ 4905382 h 5456343"/>
              <a:gd name="connsiteX380" fmla="*/ 1929602 w 5529990"/>
              <a:gd name="connsiteY380" fmla="*/ 4888172 h 5456343"/>
              <a:gd name="connsiteX381" fmla="*/ 1900724 w 5529990"/>
              <a:gd name="connsiteY381" fmla="*/ 4898612 h 5456343"/>
              <a:gd name="connsiteX382" fmla="*/ 1896871 w 5529990"/>
              <a:gd name="connsiteY382" fmla="*/ 4912363 h 5456343"/>
              <a:gd name="connsiteX383" fmla="*/ 1877068 w 5529990"/>
              <a:gd name="connsiteY383" fmla="*/ 4923495 h 5456343"/>
              <a:gd name="connsiteX384" fmla="*/ 1870333 w 5529990"/>
              <a:gd name="connsiteY384" fmla="*/ 4901212 h 5456343"/>
              <a:gd name="connsiteX385" fmla="*/ 1885608 w 5529990"/>
              <a:gd name="connsiteY385" fmla="*/ 4820209 h 5456343"/>
              <a:gd name="connsiteX386" fmla="*/ 1867872 w 5529990"/>
              <a:gd name="connsiteY386" fmla="*/ 4804109 h 5456343"/>
              <a:gd name="connsiteX387" fmla="*/ 1837342 w 5529990"/>
              <a:gd name="connsiteY387" fmla="*/ 4827064 h 5456343"/>
              <a:gd name="connsiteX388" fmla="*/ 1799662 w 5529990"/>
              <a:gd name="connsiteY388" fmla="*/ 4842451 h 5456343"/>
              <a:gd name="connsiteX389" fmla="*/ 1758003 w 5529990"/>
              <a:gd name="connsiteY389" fmla="*/ 4799247 h 5456343"/>
              <a:gd name="connsiteX390" fmla="*/ 1769692 w 5529990"/>
              <a:gd name="connsiteY390" fmla="*/ 4783984 h 5456343"/>
              <a:gd name="connsiteX391" fmla="*/ 1743295 w 5529990"/>
              <a:gd name="connsiteY391" fmla="*/ 4752477 h 5456343"/>
              <a:gd name="connsiteX392" fmla="*/ 1616518 w 5529990"/>
              <a:gd name="connsiteY392" fmla="*/ 4702082 h 5456343"/>
              <a:gd name="connsiteX393" fmla="*/ 1541847 w 5529990"/>
              <a:gd name="connsiteY393" fmla="*/ 4723780 h 5456343"/>
              <a:gd name="connsiteX394" fmla="*/ 1482305 w 5529990"/>
              <a:gd name="connsiteY394" fmla="*/ 4731179 h 5456343"/>
              <a:gd name="connsiteX395" fmla="*/ 1473783 w 5529990"/>
              <a:gd name="connsiteY395" fmla="*/ 4695417 h 5456343"/>
              <a:gd name="connsiteX396" fmla="*/ 1468846 w 5529990"/>
              <a:gd name="connsiteY396" fmla="*/ 4593913 h 5456343"/>
              <a:gd name="connsiteX397" fmla="*/ 1363940 w 5529990"/>
              <a:gd name="connsiteY397" fmla="*/ 4505154 h 5456343"/>
              <a:gd name="connsiteX398" fmla="*/ 1341662 w 5529990"/>
              <a:gd name="connsiteY398" fmla="*/ 4511882 h 5456343"/>
              <a:gd name="connsiteX399" fmla="*/ 1289128 w 5529990"/>
              <a:gd name="connsiteY399" fmla="*/ 4547206 h 5456343"/>
              <a:gd name="connsiteX400" fmla="*/ 1221480 w 5529990"/>
              <a:gd name="connsiteY400" fmla="*/ 4504127 h 5456343"/>
              <a:gd name="connsiteX401" fmla="*/ 1220530 w 5529990"/>
              <a:gd name="connsiteY401" fmla="*/ 4414866 h 5456343"/>
              <a:gd name="connsiteX402" fmla="*/ 1239097 w 5529990"/>
              <a:gd name="connsiteY402" fmla="*/ 4401534 h 5456343"/>
              <a:gd name="connsiteX403" fmla="*/ 1251750 w 5529990"/>
              <a:gd name="connsiteY403" fmla="*/ 4382834 h 5456343"/>
              <a:gd name="connsiteX404" fmla="*/ 1254504 w 5529990"/>
              <a:gd name="connsiteY404" fmla="*/ 4346526 h 5456343"/>
              <a:gd name="connsiteX405" fmla="*/ 1230581 w 5529990"/>
              <a:gd name="connsiteY405" fmla="*/ 4319421 h 5456343"/>
              <a:gd name="connsiteX406" fmla="*/ 1186758 w 5529990"/>
              <a:gd name="connsiteY406" fmla="*/ 4272364 h 5456343"/>
              <a:gd name="connsiteX407" fmla="*/ 1175214 w 5529990"/>
              <a:gd name="connsiteY407" fmla="*/ 4264939 h 5456343"/>
              <a:gd name="connsiteX408" fmla="*/ 1161833 w 5529990"/>
              <a:gd name="connsiteY408" fmla="*/ 4266023 h 5456343"/>
              <a:gd name="connsiteX409" fmla="*/ 1140837 w 5529990"/>
              <a:gd name="connsiteY409" fmla="*/ 4258967 h 5456343"/>
              <a:gd name="connsiteX410" fmla="*/ 1128185 w 5529990"/>
              <a:gd name="connsiteY410" fmla="*/ 4246273 h 5456343"/>
              <a:gd name="connsiteX411" fmla="*/ 1114189 w 5529990"/>
              <a:gd name="connsiteY411" fmla="*/ 4244360 h 5456343"/>
              <a:gd name="connsiteX412" fmla="*/ 1101745 w 5529990"/>
              <a:gd name="connsiteY412" fmla="*/ 4249907 h 5456343"/>
              <a:gd name="connsiteX413" fmla="*/ 1089334 w 5529990"/>
              <a:gd name="connsiteY413" fmla="*/ 4250366 h 5456343"/>
              <a:gd name="connsiteX414" fmla="*/ 1081819 w 5529990"/>
              <a:gd name="connsiteY414" fmla="*/ 4248119 h 5456343"/>
              <a:gd name="connsiteX415" fmla="*/ 1066120 w 5529990"/>
              <a:gd name="connsiteY415" fmla="*/ 4264125 h 5456343"/>
              <a:gd name="connsiteX416" fmla="*/ 1050323 w 5529990"/>
              <a:gd name="connsiteY416" fmla="*/ 4294755 h 5456343"/>
              <a:gd name="connsiteX417" fmla="*/ 983313 w 5529990"/>
              <a:gd name="connsiteY417" fmla="*/ 4357938 h 5456343"/>
              <a:gd name="connsiteX418" fmla="*/ 960346 w 5529990"/>
              <a:gd name="connsiteY418" fmla="*/ 4334969 h 5456343"/>
              <a:gd name="connsiteX419" fmla="*/ 1002467 w 5529990"/>
              <a:gd name="connsiteY419" fmla="*/ 4292849 h 5456343"/>
              <a:gd name="connsiteX420" fmla="*/ 1033100 w 5529990"/>
              <a:gd name="connsiteY420" fmla="*/ 4258387 h 5456343"/>
              <a:gd name="connsiteX421" fmla="*/ 998661 w 5529990"/>
              <a:gd name="connsiteY421" fmla="*/ 4158853 h 5456343"/>
              <a:gd name="connsiteX422" fmla="*/ 956556 w 5529990"/>
              <a:gd name="connsiteY422" fmla="*/ 4105261 h 5456343"/>
              <a:gd name="connsiteX423" fmla="*/ 904879 w 5529990"/>
              <a:gd name="connsiteY423" fmla="*/ 4057413 h 5456343"/>
              <a:gd name="connsiteX424" fmla="*/ 885736 w 5529990"/>
              <a:gd name="connsiteY424" fmla="*/ 4065073 h 5456343"/>
              <a:gd name="connsiteX425" fmla="*/ 818745 w 5529990"/>
              <a:gd name="connsiteY425" fmla="*/ 4013399 h 5456343"/>
              <a:gd name="connsiteX426" fmla="*/ 826409 w 5529990"/>
              <a:gd name="connsiteY426" fmla="*/ 3971284 h 5456343"/>
              <a:gd name="connsiteX427" fmla="*/ 870463 w 5529990"/>
              <a:gd name="connsiteY427" fmla="*/ 3816223 h 5456343"/>
              <a:gd name="connsiteX428" fmla="*/ 849420 w 5529990"/>
              <a:gd name="connsiteY428" fmla="*/ 3733913 h 5456343"/>
              <a:gd name="connsiteX429" fmla="*/ 837936 w 5529990"/>
              <a:gd name="connsiteY429" fmla="*/ 3722429 h 5456343"/>
              <a:gd name="connsiteX430" fmla="*/ 847517 w 5529990"/>
              <a:gd name="connsiteY430" fmla="*/ 3670743 h 5456343"/>
              <a:gd name="connsiteX431" fmla="*/ 871187 w 5529990"/>
              <a:gd name="connsiteY431" fmla="*/ 3654468 h 5456343"/>
              <a:gd name="connsiteX432" fmla="*/ 862921 w 5529990"/>
              <a:gd name="connsiteY432" fmla="*/ 3655033 h 5456343"/>
              <a:gd name="connsiteX433" fmla="*/ 865726 w 5529990"/>
              <a:gd name="connsiteY433" fmla="*/ 3649731 h 5456343"/>
              <a:gd name="connsiteX434" fmla="*/ 920326 w 5529990"/>
              <a:gd name="connsiteY434" fmla="*/ 3587177 h 5456343"/>
              <a:gd name="connsiteX435" fmla="*/ 925490 w 5529990"/>
              <a:gd name="connsiteY435" fmla="*/ 3584399 h 5456343"/>
              <a:gd name="connsiteX436" fmla="*/ 928649 w 5529990"/>
              <a:gd name="connsiteY436" fmla="*/ 3574777 h 5456343"/>
              <a:gd name="connsiteX437" fmla="*/ 925932 w 5529990"/>
              <a:gd name="connsiteY437" fmla="*/ 3550999 h 5456343"/>
              <a:gd name="connsiteX438" fmla="*/ 917654 w 5529990"/>
              <a:gd name="connsiteY438" fmla="*/ 3534979 h 5456343"/>
              <a:gd name="connsiteX439" fmla="*/ 912238 w 5529990"/>
              <a:gd name="connsiteY439" fmla="*/ 3534153 h 5456343"/>
              <a:gd name="connsiteX440" fmla="*/ 892558 w 5529990"/>
              <a:gd name="connsiteY440" fmla="*/ 3527474 h 5456343"/>
              <a:gd name="connsiteX441" fmla="*/ 830681 w 5529990"/>
              <a:gd name="connsiteY441" fmla="*/ 3510117 h 5456343"/>
              <a:gd name="connsiteX442" fmla="*/ 626610 w 5529990"/>
              <a:gd name="connsiteY442" fmla="*/ 3543722 h 5456343"/>
              <a:gd name="connsiteX443" fmla="*/ 581781 w 5529990"/>
              <a:gd name="connsiteY443" fmla="*/ 3551541 h 5456343"/>
              <a:gd name="connsiteX444" fmla="*/ 534885 w 5529990"/>
              <a:gd name="connsiteY444" fmla="*/ 3586592 h 5456343"/>
              <a:gd name="connsiteX445" fmla="*/ 508756 w 5529990"/>
              <a:gd name="connsiteY445" fmla="*/ 3607073 h 5456343"/>
              <a:gd name="connsiteX446" fmla="*/ 473000 w 5529990"/>
              <a:gd name="connsiteY446" fmla="*/ 3615583 h 5456343"/>
              <a:gd name="connsiteX447" fmla="*/ 451138 w 5529990"/>
              <a:gd name="connsiteY447" fmla="*/ 3607596 h 5456343"/>
              <a:gd name="connsiteX448" fmla="*/ 426615 w 5529990"/>
              <a:gd name="connsiteY448" fmla="*/ 3498773 h 5456343"/>
              <a:gd name="connsiteX449" fmla="*/ 434951 w 5529990"/>
              <a:gd name="connsiteY449" fmla="*/ 3478138 h 5456343"/>
              <a:gd name="connsiteX450" fmla="*/ 0 w 5529990"/>
              <a:gd name="connsiteY450" fmla="*/ 3478138 h 545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5529990" h="5456343">
                <a:moveTo>
                  <a:pt x="5203477" y="4996820"/>
                </a:moveTo>
                <a:lnTo>
                  <a:pt x="5205385" y="4997961"/>
                </a:lnTo>
                <a:lnTo>
                  <a:pt x="5204062" y="4999290"/>
                </a:lnTo>
                <a:close/>
                <a:moveTo>
                  <a:pt x="3285288" y="850958"/>
                </a:moveTo>
                <a:lnTo>
                  <a:pt x="3285287" y="957889"/>
                </a:lnTo>
                <a:lnTo>
                  <a:pt x="3309883" y="964960"/>
                </a:lnTo>
                <a:lnTo>
                  <a:pt x="3342876" y="959101"/>
                </a:lnTo>
                <a:lnTo>
                  <a:pt x="3347625" y="953011"/>
                </a:lnTo>
                <a:cubicBezTo>
                  <a:pt x="3352506" y="941170"/>
                  <a:pt x="3345185" y="930079"/>
                  <a:pt x="3340340" y="917595"/>
                </a:cubicBezTo>
                <a:cubicBezTo>
                  <a:pt x="3332916" y="904388"/>
                  <a:pt x="3317655" y="892691"/>
                  <a:pt x="3323433" y="872062"/>
                </a:cubicBezTo>
                <a:cubicBezTo>
                  <a:pt x="3326596" y="867388"/>
                  <a:pt x="3321373" y="852944"/>
                  <a:pt x="3302259" y="854999"/>
                </a:cubicBezTo>
                <a:close/>
                <a:moveTo>
                  <a:pt x="97597" y="97597"/>
                </a:moveTo>
                <a:lnTo>
                  <a:pt x="97597" y="3380541"/>
                </a:lnTo>
                <a:lnTo>
                  <a:pt x="925476" y="3380541"/>
                </a:lnTo>
                <a:lnTo>
                  <a:pt x="946229" y="3355733"/>
                </a:lnTo>
                <a:cubicBezTo>
                  <a:pt x="955151" y="3350356"/>
                  <a:pt x="965808" y="3348710"/>
                  <a:pt x="978940" y="3351467"/>
                </a:cubicBezTo>
                <a:cubicBezTo>
                  <a:pt x="988016" y="3352158"/>
                  <a:pt x="997814" y="3350272"/>
                  <a:pt x="1007525" y="3349520"/>
                </a:cubicBezTo>
                <a:lnTo>
                  <a:pt x="1031564" y="3353683"/>
                </a:lnTo>
                <a:lnTo>
                  <a:pt x="1032954" y="3351929"/>
                </a:lnTo>
                <a:cubicBezTo>
                  <a:pt x="1041511" y="3336793"/>
                  <a:pt x="1046658" y="3321358"/>
                  <a:pt x="1046660" y="3307002"/>
                </a:cubicBezTo>
                <a:cubicBezTo>
                  <a:pt x="1046661" y="3298388"/>
                  <a:pt x="1047980" y="3291329"/>
                  <a:pt x="1050343" y="3285495"/>
                </a:cubicBezTo>
                <a:lnTo>
                  <a:pt x="1053485" y="3281034"/>
                </a:lnTo>
                <a:lnTo>
                  <a:pt x="213108" y="3281033"/>
                </a:lnTo>
                <a:lnTo>
                  <a:pt x="213107" y="208854"/>
                </a:lnTo>
                <a:lnTo>
                  <a:pt x="3285287" y="208854"/>
                </a:lnTo>
                <a:lnTo>
                  <a:pt x="3285287" y="805089"/>
                </a:lnTo>
                <a:lnTo>
                  <a:pt x="3285421" y="805084"/>
                </a:lnTo>
                <a:cubicBezTo>
                  <a:pt x="3294358" y="808749"/>
                  <a:pt x="3302058" y="816008"/>
                  <a:pt x="3308726" y="825294"/>
                </a:cubicBezTo>
                <a:cubicBezTo>
                  <a:pt x="3318349" y="837264"/>
                  <a:pt x="3328663" y="840157"/>
                  <a:pt x="3343101" y="834936"/>
                </a:cubicBezTo>
                <a:cubicBezTo>
                  <a:pt x="3347502" y="832463"/>
                  <a:pt x="3351903" y="829989"/>
                  <a:pt x="3357542" y="829717"/>
                </a:cubicBezTo>
                <a:lnTo>
                  <a:pt x="3389087" y="840123"/>
                </a:lnTo>
                <a:lnTo>
                  <a:pt x="3389087" y="97597"/>
                </a:lnTo>
                <a:close/>
                <a:moveTo>
                  <a:pt x="0" y="0"/>
                </a:moveTo>
                <a:lnTo>
                  <a:pt x="3486684" y="0"/>
                </a:lnTo>
                <a:lnTo>
                  <a:pt x="3486684" y="833838"/>
                </a:lnTo>
                <a:lnTo>
                  <a:pt x="3500172" y="834269"/>
                </a:lnTo>
                <a:cubicBezTo>
                  <a:pt x="3505844" y="834701"/>
                  <a:pt x="3511551" y="835838"/>
                  <a:pt x="3516226" y="839003"/>
                </a:cubicBezTo>
                <a:cubicBezTo>
                  <a:pt x="3558715" y="852776"/>
                  <a:pt x="3606019" y="849359"/>
                  <a:pt x="3647545" y="866570"/>
                </a:cubicBezTo>
                <a:cubicBezTo>
                  <a:pt x="3654421" y="868498"/>
                  <a:pt x="3662259" y="866989"/>
                  <a:pt x="3662947" y="857912"/>
                </a:cubicBezTo>
                <a:cubicBezTo>
                  <a:pt x="3663910" y="854475"/>
                  <a:pt x="3661435" y="850071"/>
                  <a:pt x="3656762" y="846906"/>
                </a:cubicBezTo>
                <a:cubicBezTo>
                  <a:pt x="3612486" y="819655"/>
                  <a:pt x="3566012" y="793639"/>
                  <a:pt x="3515960" y="787015"/>
                </a:cubicBezTo>
                <a:cubicBezTo>
                  <a:pt x="3500008" y="784394"/>
                  <a:pt x="3493133" y="782466"/>
                  <a:pt x="3489147" y="770223"/>
                </a:cubicBezTo>
                <a:cubicBezTo>
                  <a:pt x="3481723" y="757017"/>
                  <a:pt x="3488465" y="732951"/>
                  <a:pt x="3498229" y="724565"/>
                </a:cubicBezTo>
                <a:cubicBezTo>
                  <a:pt x="3504213" y="719755"/>
                  <a:pt x="3510881" y="717454"/>
                  <a:pt x="3516829" y="717732"/>
                </a:cubicBezTo>
                <a:cubicBezTo>
                  <a:pt x="3522775" y="718009"/>
                  <a:pt x="3528002" y="720865"/>
                  <a:pt x="3531095" y="726369"/>
                </a:cubicBezTo>
                <a:cubicBezTo>
                  <a:pt x="3540717" y="738339"/>
                  <a:pt x="3552408" y="723077"/>
                  <a:pt x="3557357" y="731881"/>
                </a:cubicBezTo>
                <a:cubicBezTo>
                  <a:pt x="3563543" y="742887"/>
                  <a:pt x="3573584" y="740141"/>
                  <a:pt x="3581695" y="744271"/>
                </a:cubicBezTo>
                <a:cubicBezTo>
                  <a:pt x="3610433" y="754187"/>
                  <a:pt x="3634771" y="766576"/>
                  <a:pt x="3651817" y="791752"/>
                </a:cubicBezTo>
                <a:cubicBezTo>
                  <a:pt x="3662955" y="811562"/>
                  <a:pt x="3687707" y="809235"/>
                  <a:pt x="3701043" y="827808"/>
                </a:cubicBezTo>
                <a:cubicBezTo>
                  <a:pt x="3718363" y="858625"/>
                  <a:pt x="3755903" y="863592"/>
                  <a:pt x="3778589" y="888498"/>
                </a:cubicBezTo>
                <a:cubicBezTo>
                  <a:pt x="3807187" y="918769"/>
                  <a:pt x="3843349" y="941890"/>
                  <a:pt x="3870983" y="975599"/>
                </a:cubicBezTo>
                <a:cubicBezTo>
                  <a:pt x="3881846" y="989770"/>
                  <a:pt x="3896558" y="990189"/>
                  <a:pt x="3913472" y="989372"/>
                </a:cubicBezTo>
                <a:cubicBezTo>
                  <a:pt x="3923511" y="986625"/>
                  <a:pt x="3936024" y="988282"/>
                  <a:pt x="3940973" y="997085"/>
                </a:cubicBezTo>
                <a:cubicBezTo>
                  <a:pt x="3948670" y="1015932"/>
                  <a:pt x="3967786" y="1013877"/>
                  <a:pt x="3982772" y="1019936"/>
                </a:cubicBezTo>
                <a:cubicBezTo>
                  <a:pt x="3978104" y="970422"/>
                  <a:pt x="3961198" y="924889"/>
                  <a:pt x="3937964" y="888706"/>
                </a:cubicBezTo>
                <a:cubicBezTo>
                  <a:pt x="3928065" y="871097"/>
                  <a:pt x="3912388" y="874116"/>
                  <a:pt x="3899601" y="866821"/>
                </a:cubicBezTo>
                <a:cubicBezTo>
                  <a:pt x="3878701" y="855396"/>
                  <a:pt x="3863440" y="843699"/>
                  <a:pt x="3853267" y="820451"/>
                </a:cubicBezTo>
                <a:cubicBezTo>
                  <a:pt x="3845844" y="807243"/>
                  <a:pt x="3839658" y="796238"/>
                  <a:pt x="3829759" y="778630"/>
                </a:cubicBezTo>
                <a:cubicBezTo>
                  <a:pt x="3856712" y="775065"/>
                  <a:pt x="3879951" y="764897"/>
                  <a:pt x="3899474" y="794477"/>
                </a:cubicBezTo>
                <a:cubicBezTo>
                  <a:pt x="3906898" y="807684"/>
                  <a:pt x="3932471" y="822274"/>
                  <a:pt x="3949113" y="815817"/>
                </a:cubicBezTo>
                <a:cubicBezTo>
                  <a:pt x="3967952" y="808123"/>
                  <a:pt x="3973176" y="822568"/>
                  <a:pt x="3979087" y="827934"/>
                </a:cubicBezTo>
                <a:cubicBezTo>
                  <a:pt x="3993387" y="843069"/>
                  <a:pt x="4011123" y="859169"/>
                  <a:pt x="4029548" y="866192"/>
                </a:cubicBezTo>
                <a:cubicBezTo>
                  <a:pt x="4051411" y="874180"/>
                  <a:pt x="4053745" y="898937"/>
                  <a:pt x="4074646" y="910362"/>
                </a:cubicBezTo>
                <a:cubicBezTo>
                  <a:pt x="4086196" y="915455"/>
                  <a:pt x="4092382" y="926461"/>
                  <a:pt x="4111496" y="924407"/>
                </a:cubicBezTo>
                <a:cubicBezTo>
                  <a:pt x="4136249" y="922079"/>
                  <a:pt x="4154948" y="934741"/>
                  <a:pt x="4161957" y="962664"/>
                </a:cubicBezTo>
                <a:cubicBezTo>
                  <a:pt x="4152192" y="971049"/>
                  <a:pt x="4137753" y="976269"/>
                  <a:pt x="4131426" y="985620"/>
                </a:cubicBezTo>
                <a:cubicBezTo>
                  <a:pt x="4125375" y="1000608"/>
                  <a:pt x="4126197" y="1017525"/>
                  <a:pt x="4134857" y="1032933"/>
                </a:cubicBezTo>
                <a:cubicBezTo>
                  <a:pt x="4141044" y="1043939"/>
                  <a:pt x="4129079" y="1053560"/>
                  <a:pt x="4138703" y="1065530"/>
                </a:cubicBezTo>
                <a:cubicBezTo>
                  <a:pt x="4144615" y="1070897"/>
                  <a:pt x="4125501" y="1072951"/>
                  <a:pt x="4128249" y="1082993"/>
                </a:cubicBezTo>
                <a:cubicBezTo>
                  <a:pt x="4129487" y="1085194"/>
                  <a:pt x="4140488" y="1079010"/>
                  <a:pt x="4147363" y="1080938"/>
                </a:cubicBezTo>
                <a:cubicBezTo>
                  <a:pt x="4155477" y="1085068"/>
                  <a:pt x="4161388" y="1090434"/>
                  <a:pt x="4170738" y="1096765"/>
                </a:cubicBezTo>
                <a:cubicBezTo>
                  <a:pt x="4179125" y="1106535"/>
                  <a:pt x="4178437" y="1115611"/>
                  <a:pt x="4166471" y="1125234"/>
                </a:cubicBezTo>
                <a:cubicBezTo>
                  <a:pt x="4141305" y="1142278"/>
                  <a:pt x="4137452" y="1156029"/>
                  <a:pt x="4151337" y="1185880"/>
                </a:cubicBezTo>
                <a:cubicBezTo>
                  <a:pt x="4156286" y="1194685"/>
                  <a:pt x="4142120" y="1205544"/>
                  <a:pt x="4159309" y="1210365"/>
                </a:cubicBezTo>
                <a:cubicBezTo>
                  <a:pt x="4185164" y="1184245"/>
                  <a:pt x="4187920" y="1147936"/>
                  <a:pt x="4205665" y="1117687"/>
                </a:cubicBezTo>
                <a:cubicBezTo>
                  <a:pt x="4208827" y="1113012"/>
                  <a:pt x="4208552" y="1107373"/>
                  <a:pt x="4209517" y="1103935"/>
                </a:cubicBezTo>
                <a:cubicBezTo>
                  <a:pt x="4213642" y="1095822"/>
                  <a:pt x="4218043" y="1093348"/>
                  <a:pt x="4224918" y="1095278"/>
                </a:cubicBezTo>
                <a:cubicBezTo>
                  <a:pt x="4229592" y="1098442"/>
                  <a:pt x="4232067" y="1102845"/>
                  <a:pt x="4232341" y="1108484"/>
                </a:cubicBezTo>
                <a:cubicBezTo>
                  <a:pt x="4224362" y="1130348"/>
                  <a:pt x="4221059" y="1155379"/>
                  <a:pt x="4211843" y="1175042"/>
                </a:cubicBezTo>
                <a:cubicBezTo>
                  <a:pt x="4198499" y="1202818"/>
                  <a:pt x="4213073" y="1223592"/>
                  <a:pt x="4227373" y="1238729"/>
                </a:cubicBezTo>
                <a:cubicBezTo>
                  <a:pt x="4239197" y="1249462"/>
                  <a:pt x="4252533" y="1268034"/>
                  <a:pt x="4277010" y="1260069"/>
                </a:cubicBezTo>
                <a:cubicBezTo>
                  <a:pt x="4289250" y="1256085"/>
                  <a:pt x="4305201" y="1258706"/>
                  <a:pt x="4319914" y="1259126"/>
                </a:cubicBezTo>
                <a:cubicBezTo>
                  <a:pt x="4360617" y="1259418"/>
                  <a:pt x="4386465" y="1279648"/>
                  <a:pt x="4394024" y="1318850"/>
                </a:cubicBezTo>
                <a:cubicBezTo>
                  <a:pt x="4400069" y="1350210"/>
                  <a:pt x="4407078" y="1378133"/>
                  <a:pt x="4439529" y="1394653"/>
                </a:cubicBezTo>
                <a:lnTo>
                  <a:pt x="4465896" y="1405900"/>
                </a:lnTo>
                <a:lnTo>
                  <a:pt x="4496792" y="1389917"/>
                </a:lnTo>
                <a:cubicBezTo>
                  <a:pt x="4507035" y="1380041"/>
                  <a:pt x="4514057" y="1366965"/>
                  <a:pt x="4517002" y="1350259"/>
                </a:cubicBezTo>
                <a:cubicBezTo>
                  <a:pt x="4520352" y="1326277"/>
                  <a:pt x="4525431" y="1307426"/>
                  <a:pt x="4543362" y="1292820"/>
                </a:cubicBezTo>
                <a:cubicBezTo>
                  <a:pt x="4551896" y="1284234"/>
                  <a:pt x="4562155" y="1280780"/>
                  <a:pt x="4573307" y="1288454"/>
                </a:cubicBezTo>
                <a:cubicBezTo>
                  <a:pt x="4582731" y="1290996"/>
                  <a:pt x="4586185" y="1301260"/>
                  <a:pt x="4586211" y="1309822"/>
                </a:cubicBezTo>
                <a:cubicBezTo>
                  <a:pt x="4585426" y="1332941"/>
                  <a:pt x="4578645" y="1355222"/>
                  <a:pt x="4565007" y="1374097"/>
                </a:cubicBezTo>
                <a:lnTo>
                  <a:pt x="4525037" y="1424592"/>
                </a:lnTo>
                <a:lnTo>
                  <a:pt x="4537809" y="1428478"/>
                </a:lnTo>
                <a:cubicBezTo>
                  <a:pt x="4547845" y="1431526"/>
                  <a:pt x="4558400" y="1433560"/>
                  <a:pt x="4570157" y="1431296"/>
                </a:cubicBezTo>
                <a:cubicBezTo>
                  <a:pt x="4577996" y="1429785"/>
                  <a:pt x="4581708" y="1436389"/>
                  <a:pt x="4584183" y="1440791"/>
                </a:cubicBezTo>
                <a:cubicBezTo>
                  <a:pt x="4602468" y="1468169"/>
                  <a:pt x="4606314" y="1500767"/>
                  <a:pt x="4615797" y="1533093"/>
                </a:cubicBezTo>
                <a:cubicBezTo>
                  <a:pt x="4619782" y="1545335"/>
                  <a:pt x="4624319" y="1557269"/>
                  <a:pt x="4630077" y="1568154"/>
                </a:cubicBezTo>
                <a:lnTo>
                  <a:pt x="4642622" y="1584865"/>
                </a:lnTo>
                <a:lnTo>
                  <a:pt x="4650392" y="1585335"/>
                </a:lnTo>
                <a:cubicBezTo>
                  <a:pt x="4669212" y="1581857"/>
                  <a:pt x="4687170" y="1575812"/>
                  <a:pt x="4706855" y="1574900"/>
                </a:cubicBezTo>
                <a:cubicBezTo>
                  <a:pt x="4719693" y="1574864"/>
                  <a:pt x="4728693" y="1578264"/>
                  <a:pt x="4733741" y="1584777"/>
                </a:cubicBezTo>
                <a:lnTo>
                  <a:pt x="4735707" y="1602394"/>
                </a:lnTo>
                <a:lnTo>
                  <a:pt x="4744256" y="1600647"/>
                </a:lnTo>
                <a:cubicBezTo>
                  <a:pt x="4756082" y="1599792"/>
                  <a:pt x="4768286" y="1600897"/>
                  <a:pt x="4780936" y="1605372"/>
                </a:cubicBezTo>
                <a:cubicBezTo>
                  <a:pt x="4801836" y="1616799"/>
                  <a:pt x="4810496" y="1632206"/>
                  <a:pt x="4803756" y="1656271"/>
                </a:cubicBezTo>
                <a:cubicBezTo>
                  <a:pt x="4798940" y="1673462"/>
                  <a:pt x="4788212" y="1685285"/>
                  <a:pt x="4782161" y="1700274"/>
                </a:cubicBezTo>
                <a:cubicBezTo>
                  <a:pt x="4772256" y="1729014"/>
                  <a:pt x="4768951" y="1754045"/>
                  <a:pt x="4785999" y="1779221"/>
                </a:cubicBezTo>
                <a:cubicBezTo>
                  <a:pt x="4790949" y="1788026"/>
                  <a:pt x="4795899" y="1796830"/>
                  <a:pt x="4800847" y="1805635"/>
                </a:cubicBezTo>
                <a:lnTo>
                  <a:pt x="4804501" y="1810637"/>
                </a:lnTo>
                <a:lnTo>
                  <a:pt x="4845375" y="1808249"/>
                </a:lnTo>
                <a:cubicBezTo>
                  <a:pt x="4846894" y="1814880"/>
                  <a:pt x="4846053" y="1820341"/>
                  <a:pt x="4843969" y="1825149"/>
                </a:cubicBezTo>
                <a:lnTo>
                  <a:pt x="4843929" y="1825206"/>
                </a:lnTo>
                <a:lnTo>
                  <a:pt x="4852839" y="1826013"/>
                </a:lnTo>
                <a:cubicBezTo>
                  <a:pt x="4859010" y="1827976"/>
                  <a:pt x="4865335" y="1830215"/>
                  <a:pt x="4872074" y="1829323"/>
                </a:cubicBezTo>
                <a:cubicBezTo>
                  <a:pt x="4896826" y="1826996"/>
                  <a:pt x="4915835" y="1840208"/>
                  <a:pt x="4925096" y="1859262"/>
                </a:cubicBezTo>
                <a:lnTo>
                  <a:pt x="4929808" y="1883858"/>
                </a:lnTo>
                <a:lnTo>
                  <a:pt x="4939343" y="1886966"/>
                </a:lnTo>
                <a:cubicBezTo>
                  <a:pt x="4956041" y="1888844"/>
                  <a:pt x="4973154" y="1886656"/>
                  <a:pt x="4991962" y="1878897"/>
                </a:cubicBezTo>
                <a:cubicBezTo>
                  <a:pt x="4996228" y="1874604"/>
                  <a:pt x="4999657" y="1876306"/>
                  <a:pt x="5003950" y="1880575"/>
                </a:cubicBezTo>
                <a:cubicBezTo>
                  <a:pt x="4998008" y="1896860"/>
                  <a:pt x="4979187" y="1900338"/>
                  <a:pt x="4972381" y="1914056"/>
                </a:cubicBezTo>
                <a:cubicBezTo>
                  <a:pt x="4973245" y="1916623"/>
                  <a:pt x="4974108" y="1919188"/>
                  <a:pt x="4975836" y="1924321"/>
                </a:cubicBezTo>
                <a:cubicBezTo>
                  <a:pt x="4991365" y="1964091"/>
                  <a:pt x="5011707" y="2003846"/>
                  <a:pt x="5015575" y="2048343"/>
                </a:cubicBezTo>
                <a:lnTo>
                  <a:pt x="5014612" y="2066816"/>
                </a:lnTo>
                <a:lnTo>
                  <a:pt x="5068869" y="2055795"/>
                </a:lnTo>
                <a:cubicBezTo>
                  <a:pt x="5091061" y="2050200"/>
                  <a:pt x="5113097" y="2044332"/>
                  <a:pt x="5135512" y="2040422"/>
                </a:cubicBezTo>
                <a:cubicBezTo>
                  <a:pt x="5151189" y="2037403"/>
                  <a:pt x="5165629" y="2032183"/>
                  <a:pt x="5180616" y="2038241"/>
                </a:cubicBezTo>
                <a:cubicBezTo>
                  <a:pt x="5192167" y="2043336"/>
                  <a:pt x="5207843" y="2040317"/>
                  <a:pt x="5204265" y="2059708"/>
                </a:cubicBezTo>
                <a:cubicBezTo>
                  <a:pt x="5201375" y="2070022"/>
                  <a:pt x="5212238" y="2084193"/>
                  <a:pt x="5192160" y="2089685"/>
                </a:cubicBezTo>
                <a:cubicBezTo>
                  <a:pt x="5176483" y="2092704"/>
                  <a:pt x="5169194" y="2105491"/>
                  <a:pt x="5148842" y="2105345"/>
                </a:cubicBezTo>
                <a:cubicBezTo>
                  <a:pt x="5131928" y="2106163"/>
                  <a:pt x="5112124" y="2117294"/>
                  <a:pt x="5101673" y="2134757"/>
                </a:cubicBezTo>
                <a:cubicBezTo>
                  <a:pt x="5093145" y="2145342"/>
                  <a:pt x="5085032" y="2141214"/>
                  <a:pt x="5078431" y="2144923"/>
                </a:cubicBezTo>
                <a:cubicBezTo>
                  <a:pt x="5069011" y="2148770"/>
                  <a:pt x="5060726" y="2146910"/>
                  <a:pt x="5052563" y="2144620"/>
                </a:cubicBezTo>
                <a:lnTo>
                  <a:pt x="5037286" y="2142869"/>
                </a:lnTo>
                <a:lnTo>
                  <a:pt x="5039213" y="2146539"/>
                </a:lnTo>
                <a:cubicBezTo>
                  <a:pt x="5039657" y="2152103"/>
                  <a:pt x="5037321" y="2157888"/>
                  <a:pt x="5030489" y="2163045"/>
                </a:cubicBezTo>
                <a:lnTo>
                  <a:pt x="5028179" y="2165369"/>
                </a:lnTo>
                <a:lnTo>
                  <a:pt x="5046078" y="2171076"/>
                </a:lnTo>
                <a:cubicBezTo>
                  <a:pt x="5062408" y="2175655"/>
                  <a:pt x="5078495" y="2181095"/>
                  <a:pt x="5093139" y="2191692"/>
                </a:cubicBezTo>
                <a:cubicBezTo>
                  <a:pt x="5104687" y="2196786"/>
                  <a:pt x="5118438" y="2200643"/>
                  <a:pt x="5123662" y="2215086"/>
                </a:cubicBezTo>
                <a:cubicBezTo>
                  <a:pt x="5122699" y="2218526"/>
                  <a:pt x="5125173" y="2222928"/>
                  <a:pt x="5128611" y="2223892"/>
                </a:cubicBezTo>
                <a:cubicBezTo>
                  <a:pt x="5186634" y="2255001"/>
                  <a:pt x="5200927" y="2316485"/>
                  <a:pt x="5228422" y="2370550"/>
                </a:cubicBezTo>
                <a:cubicBezTo>
                  <a:pt x="5229660" y="2372750"/>
                  <a:pt x="5226497" y="2377426"/>
                  <a:pt x="5228697" y="2376188"/>
                </a:cubicBezTo>
                <a:cubicBezTo>
                  <a:pt x="5262110" y="2389270"/>
                  <a:pt x="5261555" y="2424342"/>
                  <a:pt x="5262652" y="2446897"/>
                </a:cubicBezTo>
                <a:cubicBezTo>
                  <a:pt x="5266498" y="2479496"/>
                  <a:pt x="5284508" y="2501235"/>
                  <a:pt x="5299355" y="2527647"/>
                </a:cubicBezTo>
                <a:cubicBezTo>
                  <a:pt x="5308015" y="2543057"/>
                  <a:pt x="5331804" y="2544168"/>
                  <a:pt x="5348719" y="2543349"/>
                </a:cubicBezTo>
                <a:cubicBezTo>
                  <a:pt x="5367833" y="2541295"/>
                  <a:pt x="5381583" y="2545151"/>
                  <a:pt x="5393408" y="2555885"/>
                </a:cubicBezTo>
                <a:cubicBezTo>
                  <a:pt x="5398083" y="2559051"/>
                  <a:pt x="5402759" y="2562217"/>
                  <a:pt x="5407160" y="2559743"/>
                </a:cubicBezTo>
                <a:cubicBezTo>
                  <a:pt x="5427651" y="2539534"/>
                  <a:pt x="5449372" y="2567875"/>
                  <a:pt x="5472613" y="2557709"/>
                </a:cubicBezTo>
                <a:cubicBezTo>
                  <a:pt x="5480452" y="2556199"/>
                  <a:pt x="5484437" y="2568442"/>
                  <a:pt x="5485949" y="2576283"/>
                </a:cubicBezTo>
                <a:cubicBezTo>
                  <a:pt x="5490899" y="2585087"/>
                  <a:pt x="5473985" y="2585904"/>
                  <a:pt x="5476734" y="2595946"/>
                </a:cubicBezTo>
                <a:cubicBezTo>
                  <a:pt x="5480171" y="2596910"/>
                  <a:pt x="5485810" y="2596637"/>
                  <a:pt x="5490484" y="2599804"/>
                </a:cubicBezTo>
                <a:cubicBezTo>
                  <a:pt x="5498596" y="2603933"/>
                  <a:pt x="5516473" y="2599677"/>
                  <a:pt x="5519497" y="2615358"/>
                </a:cubicBezTo>
                <a:cubicBezTo>
                  <a:pt x="5524719" y="2629801"/>
                  <a:pt x="5531179" y="2646446"/>
                  <a:pt x="5529803" y="2664600"/>
                </a:cubicBezTo>
                <a:cubicBezTo>
                  <a:pt x="5526223" y="2683991"/>
                  <a:pt x="5519210" y="2702418"/>
                  <a:pt x="5499679" y="2719188"/>
                </a:cubicBezTo>
                <a:cubicBezTo>
                  <a:pt x="5486478" y="2726609"/>
                  <a:pt x="5473551" y="2739669"/>
                  <a:pt x="5457599" y="2737049"/>
                </a:cubicBezTo>
                <a:cubicBezTo>
                  <a:pt x="5433810" y="2735938"/>
                  <a:pt x="5409747" y="2729188"/>
                  <a:pt x="5390773" y="2710887"/>
                </a:cubicBezTo>
                <a:cubicBezTo>
                  <a:pt x="5384860" y="2705521"/>
                  <a:pt x="5381149" y="2698917"/>
                  <a:pt x="5381838" y="2689840"/>
                </a:cubicBezTo>
                <a:cubicBezTo>
                  <a:pt x="5383215" y="2671686"/>
                  <a:pt x="5382393" y="2654769"/>
                  <a:pt x="5381571" y="2637851"/>
                </a:cubicBezTo>
                <a:cubicBezTo>
                  <a:pt x="5351870" y="2631374"/>
                  <a:pt x="5320930" y="2622696"/>
                  <a:pt x="5289992" y="2614017"/>
                </a:cubicBezTo>
                <a:cubicBezTo>
                  <a:pt x="5269225" y="2628586"/>
                  <a:pt x="5265923" y="2653616"/>
                  <a:pt x="5259180" y="2677681"/>
                </a:cubicBezTo>
                <a:cubicBezTo>
                  <a:pt x="5249549" y="2712061"/>
                  <a:pt x="5246794" y="2748370"/>
                  <a:pt x="5222176" y="2776691"/>
                </a:cubicBezTo>
                <a:cubicBezTo>
                  <a:pt x="5215850" y="2786040"/>
                  <a:pt x="5213235" y="2801994"/>
                  <a:pt x="5205122" y="2797863"/>
                </a:cubicBezTo>
                <a:cubicBezTo>
                  <a:pt x="5187934" y="2793042"/>
                  <a:pt x="5176517" y="2813942"/>
                  <a:pt x="5159054" y="2803482"/>
                </a:cubicBezTo>
                <a:cubicBezTo>
                  <a:pt x="5150942" y="2799352"/>
                  <a:pt x="5140903" y="2802098"/>
                  <a:pt x="5134992" y="2796732"/>
                </a:cubicBezTo>
                <a:cubicBezTo>
                  <a:pt x="5107905" y="2774301"/>
                  <a:pt x="5067476" y="2779647"/>
                  <a:pt x="5042589" y="2755979"/>
                </a:cubicBezTo>
                <a:cubicBezTo>
                  <a:pt x="5036678" y="2750613"/>
                  <a:pt x="5026914" y="2758998"/>
                  <a:pt x="5027187" y="2764637"/>
                </a:cubicBezTo>
                <a:cubicBezTo>
                  <a:pt x="5035159" y="2789122"/>
                  <a:pt x="5021269" y="2805621"/>
                  <a:pt x="5017692" y="2825011"/>
                </a:cubicBezTo>
                <a:cubicBezTo>
                  <a:pt x="4982901" y="2830084"/>
                  <a:pt x="4955814" y="2807653"/>
                  <a:pt x="4929276" y="2796501"/>
                </a:cubicBezTo>
                <a:cubicBezTo>
                  <a:pt x="4919925" y="2790170"/>
                  <a:pt x="4909613" y="2787277"/>
                  <a:pt x="4898064" y="2782184"/>
                </a:cubicBezTo>
                <a:cubicBezTo>
                  <a:pt x="4894625" y="2781219"/>
                  <a:pt x="4888987" y="2781492"/>
                  <a:pt x="4888987" y="2781492"/>
                </a:cubicBezTo>
                <a:cubicBezTo>
                  <a:pt x="4879083" y="2810233"/>
                  <a:pt x="4837143" y="2807738"/>
                  <a:pt x="4828476" y="2838679"/>
                </a:cubicBezTo>
                <a:cubicBezTo>
                  <a:pt x="4811828" y="2891486"/>
                  <a:pt x="4812096" y="2943474"/>
                  <a:pt x="4792012" y="2995316"/>
                </a:cubicBezTo>
                <a:cubicBezTo>
                  <a:pt x="4786923" y="3006867"/>
                  <a:pt x="4794346" y="3020074"/>
                  <a:pt x="4799984" y="3019801"/>
                </a:cubicBezTo>
                <a:cubicBezTo>
                  <a:pt x="4825285" y="3028753"/>
                  <a:pt x="4824181" y="3052545"/>
                  <a:pt x="4837243" y="3065480"/>
                </a:cubicBezTo>
                <a:cubicBezTo>
                  <a:pt x="4842191" y="3074285"/>
                  <a:pt x="4842467" y="3079925"/>
                  <a:pt x="4841777" y="3089001"/>
                </a:cubicBezTo>
                <a:cubicBezTo>
                  <a:pt x="4825820" y="3132731"/>
                  <a:pt x="4836815" y="3172896"/>
                  <a:pt x="4860050" y="3209077"/>
                </a:cubicBezTo>
                <a:cubicBezTo>
                  <a:pt x="4862524" y="3213480"/>
                  <a:pt x="4865000" y="3217883"/>
                  <a:pt x="4861834" y="3222557"/>
                </a:cubicBezTo>
                <a:cubicBezTo>
                  <a:pt x="4838321" y="3227085"/>
                  <a:pt x="4828147" y="3203838"/>
                  <a:pt x="4816322" y="3193104"/>
                </a:cubicBezTo>
                <a:cubicBezTo>
                  <a:pt x="4783050" y="3159668"/>
                  <a:pt x="4742214" y="3133380"/>
                  <a:pt x="4699177" y="3108328"/>
                </a:cubicBezTo>
                <a:cubicBezTo>
                  <a:pt x="4679514" y="3099106"/>
                  <a:pt x="4661363" y="3097722"/>
                  <a:pt x="4644723" y="3104179"/>
                </a:cubicBezTo>
                <a:cubicBezTo>
                  <a:pt x="4599204" y="3121076"/>
                  <a:pt x="4562347" y="3153380"/>
                  <a:pt x="4540752" y="3197380"/>
                </a:cubicBezTo>
                <a:cubicBezTo>
                  <a:pt x="4532225" y="3207968"/>
                  <a:pt x="4535796" y="3234927"/>
                  <a:pt x="4544184" y="3244695"/>
                </a:cubicBezTo>
                <a:cubicBezTo>
                  <a:pt x="4592028" y="3298906"/>
                  <a:pt x="4594503" y="3303308"/>
                  <a:pt x="4596283" y="3363136"/>
                </a:cubicBezTo>
                <a:cubicBezTo>
                  <a:pt x="4597106" y="3380055"/>
                  <a:pt x="4603291" y="3391060"/>
                  <a:pt x="4610716" y="3404267"/>
                </a:cubicBezTo>
                <a:cubicBezTo>
                  <a:pt x="4654021" y="3481307"/>
                  <a:pt x="4697325" y="3558345"/>
                  <a:pt x="4739666" y="3638823"/>
                </a:cubicBezTo>
                <a:cubicBezTo>
                  <a:pt x="4750801" y="3658634"/>
                  <a:pt x="4773902" y="3668822"/>
                  <a:pt x="4782837" y="3689868"/>
                </a:cubicBezTo>
                <a:cubicBezTo>
                  <a:pt x="4791772" y="3710916"/>
                  <a:pt x="4803871" y="3727288"/>
                  <a:pt x="4815006" y="3747099"/>
                </a:cubicBezTo>
                <a:cubicBezTo>
                  <a:pt x="4818719" y="3753702"/>
                  <a:pt x="4826556" y="3752193"/>
                  <a:pt x="4829032" y="3756594"/>
                </a:cubicBezTo>
                <a:cubicBezTo>
                  <a:pt x="4836180" y="3764162"/>
                  <a:pt x="4846768" y="3772694"/>
                  <a:pt x="4837004" y="3781080"/>
                </a:cubicBezTo>
                <a:cubicBezTo>
                  <a:pt x="4828475" y="3791666"/>
                  <a:pt x="4815689" y="3784371"/>
                  <a:pt x="4809775" y="3779005"/>
                </a:cubicBezTo>
                <a:cubicBezTo>
                  <a:pt x="4802627" y="3771436"/>
                  <a:pt x="4789838" y="3764142"/>
                  <a:pt x="4786128" y="3757537"/>
                </a:cubicBezTo>
                <a:cubicBezTo>
                  <a:pt x="4771969" y="3722048"/>
                  <a:pt x="4740482" y="3702091"/>
                  <a:pt x="4725360" y="3670038"/>
                </a:cubicBezTo>
                <a:cubicBezTo>
                  <a:pt x="4680818" y="3590797"/>
                  <a:pt x="4637514" y="3513757"/>
                  <a:pt x="4594209" y="3436718"/>
                </a:cubicBezTo>
                <a:cubicBezTo>
                  <a:pt x="4585548" y="3421310"/>
                  <a:pt x="4572760" y="3414015"/>
                  <a:pt x="4558738" y="3404519"/>
                </a:cubicBezTo>
                <a:cubicBezTo>
                  <a:pt x="4522573" y="3381395"/>
                  <a:pt x="4488614" y="3357037"/>
                  <a:pt x="4480507" y="3306558"/>
                </a:cubicBezTo>
                <a:cubicBezTo>
                  <a:pt x="4475839" y="3257043"/>
                  <a:pt x="4421110" y="3247252"/>
                  <a:pt x="4381231" y="3263877"/>
                </a:cubicBezTo>
                <a:cubicBezTo>
                  <a:pt x="4343551" y="3279265"/>
                  <a:pt x="4308620" y="3304692"/>
                  <a:pt x="4271213" y="3325719"/>
                </a:cubicBezTo>
                <a:cubicBezTo>
                  <a:pt x="4260211" y="3331903"/>
                  <a:pt x="4245217" y="3372193"/>
                  <a:pt x="4243839" y="3390348"/>
                </a:cubicBezTo>
                <a:cubicBezTo>
                  <a:pt x="4241706" y="3404582"/>
                  <a:pt x="4243492" y="3418061"/>
                  <a:pt x="4245828" y="3431231"/>
                </a:cubicBezTo>
                <a:lnTo>
                  <a:pt x="4249487" y="3458234"/>
                </a:lnTo>
                <a:lnTo>
                  <a:pt x="4268459" y="3485180"/>
                </a:lnTo>
                <a:cubicBezTo>
                  <a:pt x="4281443" y="3505708"/>
                  <a:pt x="4292876" y="3526961"/>
                  <a:pt x="4301641" y="3549872"/>
                </a:cubicBezTo>
                <a:cubicBezTo>
                  <a:pt x="4307055" y="3565296"/>
                  <a:pt x="4316508" y="3563422"/>
                  <a:pt x="4327699" y="3562381"/>
                </a:cubicBezTo>
                <a:cubicBezTo>
                  <a:pt x="4364295" y="3559642"/>
                  <a:pt x="4401792" y="3559473"/>
                  <a:pt x="4443283" y="3566565"/>
                </a:cubicBezTo>
                <a:cubicBezTo>
                  <a:pt x="4417314" y="3587231"/>
                  <a:pt x="4389789" y="3591118"/>
                  <a:pt x="4362331" y="3599313"/>
                </a:cubicBezTo>
                <a:cubicBezTo>
                  <a:pt x="4304843" y="3616605"/>
                  <a:pt x="4286341" y="3646200"/>
                  <a:pt x="4297508" y="3698587"/>
                </a:cubicBezTo>
                <a:cubicBezTo>
                  <a:pt x="4301772" y="3723079"/>
                  <a:pt x="4314000" y="3733224"/>
                  <a:pt x="4338953" y="3730240"/>
                </a:cubicBezTo>
                <a:cubicBezTo>
                  <a:pt x="4350144" y="3729199"/>
                  <a:pt x="4360432" y="3725588"/>
                  <a:pt x="4372142" y="3730140"/>
                </a:cubicBezTo>
                <a:cubicBezTo>
                  <a:pt x="4367268" y="3749176"/>
                  <a:pt x="4350550" y="3755045"/>
                  <a:pt x="4336403" y="3760011"/>
                </a:cubicBezTo>
                <a:cubicBezTo>
                  <a:pt x="4320971" y="3765428"/>
                  <a:pt x="4319369" y="3773209"/>
                  <a:pt x="4322595" y="3786514"/>
                </a:cubicBezTo>
                <a:cubicBezTo>
                  <a:pt x="4332656" y="3823408"/>
                  <a:pt x="4355894" y="3848458"/>
                  <a:pt x="4384277" y="3871702"/>
                </a:cubicBezTo>
                <a:cubicBezTo>
                  <a:pt x="4400431" y="3884800"/>
                  <a:pt x="4418322" y="3898733"/>
                  <a:pt x="4434476" y="3911831"/>
                </a:cubicBezTo>
                <a:cubicBezTo>
                  <a:pt x="4459384" y="3933408"/>
                  <a:pt x="4474454" y="3959880"/>
                  <a:pt x="4475830" y="3992604"/>
                </a:cubicBezTo>
                <a:cubicBezTo>
                  <a:pt x="4478491" y="4024877"/>
                  <a:pt x="4491171" y="4036308"/>
                  <a:pt x="4523073" y="4036659"/>
                </a:cubicBezTo>
                <a:cubicBezTo>
                  <a:pt x="4527382" y="4036590"/>
                  <a:pt x="4531241" y="4035236"/>
                  <a:pt x="4538122" y="4034264"/>
                </a:cubicBezTo>
                <a:cubicBezTo>
                  <a:pt x="4533767" y="4058894"/>
                  <a:pt x="4515830" y="4069521"/>
                  <a:pt x="4501368" y="4081817"/>
                </a:cubicBezTo>
                <a:cubicBezTo>
                  <a:pt x="4483498" y="4096752"/>
                  <a:pt x="4472127" y="4113738"/>
                  <a:pt x="4473367" y="4137847"/>
                </a:cubicBezTo>
                <a:cubicBezTo>
                  <a:pt x="4472351" y="4155528"/>
                  <a:pt x="4478984" y="4166194"/>
                  <a:pt x="4497959" y="4166752"/>
                </a:cubicBezTo>
                <a:cubicBezTo>
                  <a:pt x="4518219" y="4166859"/>
                  <a:pt x="4532952" y="4171794"/>
                  <a:pt x="4539336" y="4194097"/>
                </a:cubicBezTo>
                <a:cubicBezTo>
                  <a:pt x="4546556" y="4214663"/>
                  <a:pt x="4532026" y="4222651"/>
                  <a:pt x="4517947" y="4231925"/>
                </a:cubicBezTo>
                <a:cubicBezTo>
                  <a:pt x="4513254" y="4235016"/>
                  <a:pt x="4504252" y="4238176"/>
                  <a:pt x="4508696" y="4246722"/>
                </a:cubicBezTo>
                <a:cubicBezTo>
                  <a:pt x="4512306" y="4257005"/>
                  <a:pt x="4521511" y="4266768"/>
                  <a:pt x="4532701" y="4265727"/>
                </a:cubicBezTo>
                <a:cubicBezTo>
                  <a:pt x="4563701" y="4263508"/>
                  <a:pt x="4567446" y="4282407"/>
                  <a:pt x="4569138" y="4307801"/>
                </a:cubicBezTo>
                <a:lnTo>
                  <a:pt x="4581251" y="4356204"/>
                </a:lnTo>
                <a:lnTo>
                  <a:pt x="4581479" y="4355344"/>
                </a:lnTo>
                <a:cubicBezTo>
                  <a:pt x="4582962" y="4353590"/>
                  <a:pt x="4585120" y="4352240"/>
                  <a:pt x="4587279" y="4351160"/>
                </a:cubicBezTo>
                <a:cubicBezTo>
                  <a:pt x="4608862" y="4339284"/>
                  <a:pt x="4626128" y="4319848"/>
                  <a:pt x="4644474" y="4303653"/>
                </a:cubicBezTo>
                <a:cubicBezTo>
                  <a:pt x="4672532" y="4278820"/>
                  <a:pt x="4703828" y="4264784"/>
                  <a:pt x="4741598" y="4274501"/>
                </a:cubicBezTo>
                <a:cubicBezTo>
                  <a:pt x="4756706" y="4277740"/>
                  <a:pt x="4766419" y="4269103"/>
                  <a:pt x="4775052" y="4260465"/>
                </a:cubicBezTo>
                <a:cubicBezTo>
                  <a:pt x="4795556" y="4241031"/>
                  <a:pt x="4806348" y="4242110"/>
                  <a:pt x="4822535" y="4263704"/>
                </a:cubicBezTo>
                <a:cubicBezTo>
                  <a:pt x="4838722" y="4287458"/>
                  <a:pt x="4838722" y="4287458"/>
                  <a:pt x="4862464" y="4268023"/>
                </a:cubicBezTo>
                <a:cubicBezTo>
                  <a:pt x="4867859" y="4263704"/>
                  <a:pt x="4872176" y="4260465"/>
                  <a:pt x="4878651" y="4266943"/>
                </a:cubicBezTo>
                <a:cubicBezTo>
                  <a:pt x="4903472" y="4288537"/>
                  <a:pt x="4928292" y="4307972"/>
                  <a:pt x="4952034" y="4330645"/>
                </a:cubicBezTo>
                <a:cubicBezTo>
                  <a:pt x="4970379" y="4346841"/>
                  <a:pt x="4982250" y="4367356"/>
                  <a:pt x="4987646" y="4391109"/>
                </a:cubicBezTo>
                <a:cubicBezTo>
                  <a:pt x="4991963" y="4406225"/>
                  <a:pt x="5030812" y="4435377"/>
                  <a:pt x="5046999" y="4436456"/>
                </a:cubicBezTo>
                <a:cubicBezTo>
                  <a:pt x="5052395" y="4436456"/>
                  <a:pt x="5056712" y="4436456"/>
                  <a:pt x="5058870" y="4429978"/>
                </a:cubicBezTo>
                <a:cubicBezTo>
                  <a:pt x="5073978" y="4396508"/>
                  <a:pt x="5103116" y="4380312"/>
                  <a:pt x="5134411" y="4366276"/>
                </a:cubicBezTo>
                <a:cubicBezTo>
                  <a:pt x="5140886" y="4363037"/>
                  <a:pt x="5146282" y="4360877"/>
                  <a:pt x="5151678" y="4357638"/>
                </a:cubicBezTo>
                <a:cubicBezTo>
                  <a:pt x="5168944" y="4346841"/>
                  <a:pt x="5184052" y="4341442"/>
                  <a:pt x="5205636" y="4349000"/>
                </a:cubicBezTo>
                <a:cubicBezTo>
                  <a:pt x="5227219" y="4356559"/>
                  <a:pt x="5248802" y="4344681"/>
                  <a:pt x="5268226" y="4333885"/>
                </a:cubicBezTo>
                <a:cubicBezTo>
                  <a:pt x="5277939" y="4329566"/>
                  <a:pt x="5284414" y="4327406"/>
                  <a:pt x="5294126" y="4334964"/>
                </a:cubicBezTo>
                <a:cubicBezTo>
                  <a:pt x="5335134" y="4365196"/>
                  <a:pt x="5380459" y="4387870"/>
                  <a:pt x="5433338" y="4392189"/>
                </a:cubicBezTo>
                <a:cubicBezTo>
                  <a:pt x="5440892" y="4393268"/>
                  <a:pt x="5444129" y="4395428"/>
                  <a:pt x="5441971" y="4402986"/>
                </a:cubicBezTo>
                <a:cubicBezTo>
                  <a:pt x="5435496" y="4433217"/>
                  <a:pt x="5451683" y="4452652"/>
                  <a:pt x="5473266" y="4468847"/>
                </a:cubicBezTo>
                <a:cubicBezTo>
                  <a:pt x="5482979" y="4476405"/>
                  <a:pt x="5488374" y="4482883"/>
                  <a:pt x="5481899" y="4496919"/>
                </a:cubicBezTo>
                <a:cubicBezTo>
                  <a:pt x="5472187" y="4514195"/>
                  <a:pt x="5480820" y="4530390"/>
                  <a:pt x="5492691" y="4544426"/>
                </a:cubicBezTo>
                <a:cubicBezTo>
                  <a:pt x="5502403" y="4556303"/>
                  <a:pt x="5514274" y="4568179"/>
                  <a:pt x="5523987" y="4580056"/>
                </a:cubicBezTo>
                <a:cubicBezTo>
                  <a:pt x="5528303" y="4585994"/>
                  <a:pt x="5530731" y="4591663"/>
                  <a:pt x="5529787" y="4596252"/>
                </a:cubicBezTo>
                <a:cubicBezTo>
                  <a:pt x="5528843" y="4600841"/>
                  <a:pt x="5524527" y="4604349"/>
                  <a:pt x="5515353" y="4605969"/>
                </a:cubicBezTo>
                <a:cubicBezTo>
                  <a:pt x="5511037" y="4605969"/>
                  <a:pt x="5506720" y="4607049"/>
                  <a:pt x="5502403" y="4609208"/>
                </a:cubicBezTo>
                <a:cubicBezTo>
                  <a:pt x="5497008" y="4611367"/>
                  <a:pt x="5488374" y="4611367"/>
                  <a:pt x="5487295" y="4618925"/>
                </a:cubicBezTo>
                <a:cubicBezTo>
                  <a:pt x="5487295" y="4625403"/>
                  <a:pt x="5492691" y="4629722"/>
                  <a:pt x="5497008" y="4632961"/>
                </a:cubicBezTo>
                <a:cubicBezTo>
                  <a:pt x="5515353" y="4649157"/>
                  <a:pt x="5514274" y="4655635"/>
                  <a:pt x="5491612" y="4665352"/>
                </a:cubicBezTo>
                <a:cubicBezTo>
                  <a:pt x="5486216" y="4667512"/>
                  <a:pt x="5481899" y="4668591"/>
                  <a:pt x="5477583" y="4671830"/>
                </a:cubicBezTo>
                <a:cubicBezTo>
                  <a:pt x="5471108" y="4676149"/>
                  <a:pt x="5465712" y="4680468"/>
                  <a:pt x="5470029" y="4691265"/>
                </a:cubicBezTo>
                <a:cubicBezTo>
                  <a:pt x="5475424" y="4700983"/>
                  <a:pt x="5479741" y="4700983"/>
                  <a:pt x="5488374" y="4698823"/>
                </a:cubicBezTo>
                <a:lnTo>
                  <a:pt x="5504696" y="4697004"/>
                </a:lnTo>
                <a:lnTo>
                  <a:pt x="5420769" y="4781392"/>
                </a:lnTo>
                <a:lnTo>
                  <a:pt x="5413913" y="4776562"/>
                </a:lnTo>
                <a:cubicBezTo>
                  <a:pt x="5404200" y="4774402"/>
                  <a:pt x="5397726" y="4777641"/>
                  <a:pt x="5393409" y="4786279"/>
                </a:cubicBezTo>
                <a:cubicBezTo>
                  <a:pt x="5390171" y="4792757"/>
                  <a:pt x="5388013" y="4799235"/>
                  <a:pt x="5384776" y="4805713"/>
                </a:cubicBezTo>
                <a:cubicBezTo>
                  <a:pt x="5379380" y="4816510"/>
                  <a:pt x="5371826" y="4820829"/>
                  <a:pt x="5358876" y="4818670"/>
                </a:cubicBezTo>
                <a:cubicBezTo>
                  <a:pt x="5320026" y="4812192"/>
                  <a:pt x="5293047" y="4826228"/>
                  <a:pt x="5275781" y="4860778"/>
                </a:cubicBezTo>
                <a:cubicBezTo>
                  <a:pt x="5272543" y="4866176"/>
                  <a:pt x="5273622" y="4878053"/>
                  <a:pt x="5263910" y="4875894"/>
                </a:cubicBezTo>
                <a:cubicBezTo>
                  <a:pt x="5254197" y="4874814"/>
                  <a:pt x="5252039" y="4865097"/>
                  <a:pt x="5250960" y="4855379"/>
                </a:cubicBezTo>
                <a:cubicBezTo>
                  <a:pt x="5250960" y="4854300"/>
                  <a:pt x="5250960" y="4853220"/>
                  <a:pt x="5250960" y="4852140"/>
                </a:cubicBezTo>
                <a:cubicBezTo>
                  <a:pt x="5246643" y="4826228"/>
                  <a:pt x="5234772" y="4818670"/>
                  <a:pt x="5214269" y="4831626"/>
                </a:cubicBezTo>
                <a:cubicBezTo>
                  <a:pt x="5194844" y="4843503"/>
                  <a:pt x="5179736" y="4840264"/>
                  <a:pt x="5163548" y="4829467"/>
                </a:cubicBezTo>
                <a:cubicBezTo>
                  <a:pt x="5141965" y="4815431"/>
                  <a:pt x="5119303" y="4804634"/>
                  <a:pt x="5092324" y="4811112"/>
                </a:cubicBezTo>
                <a:cubicBezTo>
                  <a:pt x="5080453" y="4814351"/>
                  <a:pt x="5075057" y="4802474"/>
                  <a:pt x="5072899" y="4794916"/>
                </a:cubicBezTo>
                <a:cubicBezTo>
                  <a:pt x="5063187" y="4766844"/>
                  <a:pt x="5044841" y="4753888"/>
                  <a:pt x="5016783" y="4750649"/>
                </a:cubicBezTo>
                <a:cubicBezTo>
                  <a:pt x="4999517" y="4748489"/>
                  <a:pt x="4996279" y="4742011"/>
                  <a:pt x="5007071" y="4724736"/>
                </a:cubicBezTo>
                <a:cubicBezTo>
                  <a:pt x="5029733" y="4688026"/>
                  <a:pt x="5013546" y="4634041"/>
                  <a:pt x="4975775" y="4617845"/>
                </a:cubicBezTo>
                <a:cubicBezTo>
                  <a:pt x="4968221" y="4614606"/>
                  <a:pt x="4958509" y="4610288"/>
                  <a:pt x="4952034" y="4617845"/>
                </a:cubicBezTo>
                <a:cubicBezTo>
                  <a:pt x="4945559" y="4625403"/>
                  <a:pt x="4942321" y="4636200"/>
                  <a:pt x="4948796" y="4645918"/>
                </a:cubicBezTo>
                <a:cubicBezTo>
                  <a:pt x="4952034" y="4652396"/>
                  <a:pt x="4957430" y="4658874"/>
                  <a:pt x="4961746" y="4665352"/>
                </a:cubicBezTo>
                <a:cubicBezTo>
                  <a:pt x="4967142" y="4671830"/>
                  <a:pt x="4970379" y="4678309"/>
                  <a:pt x="4963904" y="4683708"/>
                </a:cubicBezTo>
                <a:cubicBezTo>
                  <a:pt x="4956350" y="4690186"/>
                  <a:pt x="4949875" y="4685867"/>
                  <a:pt x="4944480" y="4680468"/>
                </a:cubicBezTo>
                <a:cubicBezTo>
                  <a:pt x="4939084" y="4676149"/>
                  <a:pt x="4934767" y="4669671"/>
                  <a:pt x="4930451" y="4665352"/>
                </a:cubicBezTo>
                <a:cubicBezTo>
                  <a:pt x="4920738" y="4655635"/>
                  <a:pt x="4907788" y="4650236"/>
                  <a:pt x="4896997" y="4659954"/>
                </a:cubicBezTo>
                <a:cubicBezTo>
                  <a:pt x="4888363" y="4668591"/>
                  <a:pt x="4896997" y="4680468"/>
                  <a:pt x="4903472" y="4689106"/>
                </a:cubicBezTo>
                <a:cubicBezTo>
                  <a:pt x="4908867" y="4696664"/>
                  <a:pt x="4918580" y="4702062"/>
                  <a:pt x="4921817" y="4711780"/>
                </a:cubicBezTo>
                <a:cubicBezTo>
                  <a:pt x="4927213" y="4725816"/>
                  <a:pt x="4925055" y="4734453"/>
                  <a:pt x="4907788" y="4733374"/>
                </a:cubicBezTo>
                <a:cubicBezTo>
                  <a:pt x="4884047" y="4732294"/>
                  <a:pt x="4864622" y="4722577"/>
                  <a:pt x="4846276" y="4709620"/>
                </a:cubicBezTo>
                <a:cubicBezTo>
                  <a:pt x="4822535" y="4693425"/>
                  <a:pt x="4809585" y="4692345"/>
                  <a:pt x="4786923" y="4709620"/>
                </a:cubicBezTo>
                <a:cubicBezTo>
                  <a:pt x="4778290" y="4715019"/>
                  <a:pt x="4770736" y="4723656"/>
                  <a:pt x="4763181" y="4731214"/>
                </a:cubicBezTo>
                <a:cubicBezTo>
                  <a:pt x="4759944" y="4734453"/>
                  <a:pt x="4756706" y="4739852"/>
                  <a:pt x="4751311" y="4737692"/>
                </a:cubicBezTo>
                <a:cubicBezTo>
                  <a:pt x="4744836" y="4735533"/>
                  <a:pt x="4743756" y="4730135"/>
                  <a:pt x="4744836" y="4725816"/>
                </a:cubicBezTo>
                <a:cubicBezTo>
                  <a:pt x="4749152" y="4706381"/>
                  <a:pt x="4740519" y="4702062"/>
                  <a:pt x="4723252" y="4703142"/>
                </a:cubicBezTo>
                <a:cubicBezTo>
                  <a:pt x="4701669" y="4704222"/>
                  <a:pt x="4686561" y="4690186"/>
                  <a:pt x="4674690" y="4675069"/>
                </a:cubicBezTo>
                <a:cubicBezTo>
                  <a:pt x="4664978" y="4663193"/>
                  <a:pt x="4657424" y="4662113"/>
                  <a:pt x="4648790" y="4673990"/>
                </a:cubicBezTo>
                <a:cubicBezTo>
                  <a:pt x="4644474" y="4680468"/>
                  <a:pt x="4640157" y="4684787"/>
                  <a:pt x="4631524" y="4682628"/>
                </a:cubicBezTo>
                <a:cubicBezTo>
                  <a:pt x="4619653" y="4680468"/>
                  <a:pt x="4621811" y="4671830"/>
                  <a:pt x="4619653" y="4664272"/>
                </a:cubicBezTo>
                <a:cubicBezTo>
                  <a:pt x="4618574" y="4659954"/>
                  <a:pt x="4618574" y="4654555"/>
                  <a:pt x="4617495" y="4649157"/>
                </a:cubicBezTo>
                <a:cubicBezTo>
                  <a:pt x="4615067" y="4627293"/>
                  <a:pt x="4605354" y="4618183"/>
                  <a:pt x="4590179" y="4622282"/>
                </a:cubicBezTo>
                <a:lnTo>
                  <a:pt x="4586817" y="4623974"/>
                </a:lnTo>
                <a:lnTo>
                  <a:pt x="4584630" y="4635875"/>
                </a:lnTo>
                <a:cubicBezTo>
                  <a:pt x="4576236" y="4677803"/>
                  <a:pt x="4574566" y="4681277"/>
                  <a:pt x="4531541" y="4686274"/>
                </a:cubicBezTo>
                <a:cubicBezTo>
                  <a:pt x="4507873" y="4688806"/>
                  <a:pt x="4494629" y="4696343"/>
                  <a:pt x="4492463" y="4723091"/>
                </a:cubicBezTo>
                <a:cubicBezTo>
                  <a:pt x="4490612" y="4742510"/>
                  <a:pt x="4481880" y="4762900"/>
                  <a:pt x="4462206" y="4772694"/>
                </a:cubicBezTo>
                <a:cubicBezTo>
                  <a:pt x="4443818" y="4782036"/>
                  <a:pt x="4447044" y="4795342"/>
                  <a:pt x="4452007" y="4809481"/>
                </a:cubicBezTo>
                <a:cubicBezTo>
                  <a:pt x="4456970" y="4823620"/>
                  <a:pt x="4462768" y="4836023"/>
                  <a:pt x="4457827" y="4850751"/>
                </a:cubicBezTo>
                <a:cubicBezTo>
                  <a:pt x="4454555" y="4862006"/>
                  <a:pt x="4463241" y="4866176"/>
                  <a:pt x="4471025" y="4867775"/>
                </a:cubicBezTo>
                <a:cubicBezTo>
                  <a:pt x="4482667" y="4868020"/>
                  <a:pt x="4492572" y="4867431"/>
                  <a:pt x="4503311" y="4865104"/>
                </a:cubicBezTo>
                <a:cubicBezTo>
                  <a:pt x="4539907" y="4862365"/>
                  <a:pt x="4542095" y="4864484"/>
                  <a:pt x="4538327" y="4899014"/>
                </a:cubicBezTo>
                <a:cubicBezTo>
                  <a:pt x="4537311" y="4916696"/>
                  <a:pt x="4531535" y="4933161"/>
                  <a:pt x="4528782" y="4950009"/>
                </a:cubicBezTo>
                <a:cubicBezTo>
                  <a:pt x="4524359" y="4970331"/>
                  <a:pt x="4519936" y="4990652"/>
                  <a:pt x="4490855" y="4977760"/>
                </a:cubicBezTo>
                <a:cubicBezTo>
                  <a:pt x="4480882" y="4974042"/>
                  <a:pt x="4471948" y="4981510"/>
                  <a:pt x="4473436" y="4993981"/>
                </a:cubicBezTo>
                <a:cubicBezTo>
                  <a:pt x="4474542" y="5009475"/>
                  <a:pt x="4474812" y="5026705"/>
                  <a:pt x="4496877" y="5031953"/>
                </a:cubicBezTo>
                <a:cubicBezTo>
                  <a:pt x="4498163" y="5031502"/>
                  <a:pt x="4499449" y="5031051"/>
                  <a:pt x="4502473" y="5031433"/>
                </a:cubicBezTo>
                <a:cubicBezTo>
                  <a:pt x="4514114" y="5031678"/>
                  <a:pt x="4528961" y="5016360"/>
                  <a:pt x="4538301" y="5034738"/>
                </a:cubicBezTo>
                <a:cubicBezTo>
                  <a:pt x="4547190" y="5051831"/>
                  <a:pt x="4547911" y="5070346"/>
                  <a:pt x="4541751" y="5089834"/>
                </a:cubicBezTo>
                <a:cubicBezTo>
                  <a:pt x="4535524" y="5105014"/>
                  <a:pt x="4524085" y="5117692"/>
                  <a:pt x="4511743" y="5127799"/>
                </a:cubicBezTo>
                <a:cubicBezTo>
                  <a:pt x="4501522" y="5135718"/>
                  <a:pt x="4492520" y="5138878"/>
                  <a:pt x="4485820" y="5123905"/>
                </a:cubicBezTo>
                <a:cubicBezTo>
                  <a:pt x="4482729" y="5119215"/>
                  <a:pt x="4478352" y="5114976"/>
                  <a:pt x="4473208" y="5116782"/>
                </a:cubicBezTo>
                <a:cubicBezTo>
                  <a:pt x="4464206" y="5119942"/>
                  <a:pt x="4465175" y="5126821"/>
                  <a:pt x="4466980" y="5131962"/>
                </a:cubicBezTo>
                <a:cubicBezTo>
                  <a:pt x="4469304" y="5142697"/>
                  <a:pt x="4472462" y="5151694"/>
                  <a:pt x="4474335" y="5161144"/>
                </a:cubicBezTo>
                <a:cubicBezTo>
                  <a:pt x="4481306" y="5193347"/>
                  <a:pt x="4464790" y="5212139"/>
                  <a:pt x="4432436" y="5210502"/>
                </a:cubicBezTo>
                <a:cubicBezTo>
                  <a:pt x="4428127" y="5210571"/>
                  <a:pt x="4425104" y="5210188"/>
                  <a:pt x="4422080" y="5209806"/>
                </a:cubicBezTo>
                <a:cubicBezTo>
                  <a:pt x="4373257" y="5202400"/>
                  <a:pt x="4367278" y="5205942"/>
                  <a:pt x="4363328" y="5256417"/>
                </a:cubicBezTo>
                <a:cubicBezTo>
                  <a:pt x="4361478" y="5275836"/>
                  <a:pt x="4355634" y="5287993"/>
                  <a:pt x="4335441" y="5292194"/>
                </a:cubicBezTo>
                <a:cubicBezTo>
                  <a:pt x="4327273" y="5293617"/>
                  <a:pt x="4321294" y="5297160"/>
                  <a:pt x="4315316" y="5300702"/>
                </a:cubicBezTo>
                <a:cubicBezTo>
                  <a:pt x="4277186" y="5315531"/>
                  <a:pt x="4252570" y="5340053"/>
                  <a:pt x="4258458" y="5385631"/>
                </a:cubicBezTo>
                <a:cubicBezTo>
                  <a:pt x="4260014" y="5402410"/>
                  <a:pt x="4258998" y="5420092"/>
                  <a:pt x="4253222" y="5436557"/>
                </a:cubicBezTo>
                <a:cubicBezTo>
                  <a:pt x="4249950" y="5447812"/>
                  <a:pt x="4241467" y="5456565"/>
                  <a:pt x="4229825" y="5456320"/>
                </a:cubicBezTo>
                <a:cubicBezTo>
                  <a:pt x="4215611" y="5456978"/>
                  <a:pt x="4216694" y="5443604"/>
                  <a:pt x="4214822" y="5434155"/>
                </a:cubicBezTo>
                <a:cubicBezTo>
                  <a:pt x="4200113" y="5375792"/>
                  <a:pt x="4200113" y="5375792"/>
                  <a:pt x="4150160" y="5406321"/>
                </a:cubicBezTo>
                <a:cubicBezTo>
                  <a:pt x="4132223" y="5416948"/>
                  <a:pt x="4114670" y="5424554"/>
                  <a:pt x="4094026" y="5427469"/>
                </a:cubicBezTo>
                <a:cubicBezTo>
                  <a:pt x="4072931" y="5429099"/>
                  <a:pt x="4056144" y="5430660"/>
                  <a:pt x="4039855" y="5408946"/>
                </a:cubicBezTo>
                <a:cubicBezTo>
                  <a:pt x="4014812" y="5378755"/>
                  <a:pt x="3962333" y="5385626"/>
                  <a:pt x="3927948" y="5419353"/>
                </a:cubicBezTo>
                <a:cubicBezTo>
                  <a:pt x="3922421" y="5424181"/>
                  <a:pt x="3918630" y="5429843"/>
                  <a:pt x="3912268" y="5436408"/>
                </a:cubicBezTo>
                <a:cubicBezTo>
                  <a:pt x="3896746" y="5408649"/>
                  <a:pt x="3879554" y="5384365"/>
                  <a:pt x="3845463" y="5381894"/>
                </a:cubicBezTo>
                <a:cubicBezTo>
                  <a:pt x="3814396" y="5379805"/>
                  <a:pt x="3790931" y="5395261"/>
                  <a:pt x="3765729" y="5409883"/>
                </a:cubicBezTo>
                <a:cubicBezTo>
                  <a:pt x="3760450" y="5403073"/>
                  <a:pt x="3764691" y="5398697"/>
                  <a:pt x="3765910" y="5393938"/>
                </a:cubicBezTo>
                <a:cubicBezTo>
                  <a:pt x="3781704" y="5356630"/>
                  <a:pt x="3760136" y="5328107"/>
                  <a:pt x="3718780" y="5329630"/>
                </a:cubicBezTo>
                <a:cubicBezTo>
                  <a:pt x="3676138" y="5331605"/>
                  <a:pt x="3676138" y="5331605"/>
                  <a:pt x="3675462" y="5288528"/>
                </a:cubicBezTo>
                <a:cubicBezTo>
                  <a:pt x="3674989" y="5258375"/>
                  <a:pt x="3649630" y="5235514"/>
                  <a:pt x="3619984" y="5241589"/>
                </a:cubicBezTo>
                <a:cubicBezTo>
                  <a:pt x="3604935" y="5243984"/>
                  <a:pt x="3608161" y="5257289"/>
                  <a:pt x="3608747" y="5267190"/>
                </a:cubicBezTo>
                <a:cubicBezTo>
                  <a:pt x="3610304" y="5283969"/>
                  <a:pt x="3614048" y="5302867"/>
                  <a:pt x="3596563" y="5314780"/>
                </a:cubicBezTo>
                <a:cubicBezTo>
                  <a:pt x="3584605" y="5321866"/>
                  <a:pt x="3576054" y="5326311"/>
                  <a:pt x="3574430" y="5305224"/>
                </a:cubicBezTo>
                <a:cubicBezTo>
                  <a:pt x="3568858" y="5252317"/>
                  <a:pt x="3550132" y="5240121"/>
                  <a:pt x="3499909" y="5253419"/>
                </a:cubicBezTo>
                <a:cubicBezTo>
                  <a:pt x="3436375" y="5269946"/>
                  <a:pt x="3375977" y="5266603"/>
                  <a:pt x="3315692" y="5243008"/>
                </a:cubicBezTo>
                <a:cubicBezTo>
                  <a:pt x="3285324" y="5230567"/>
                  <a:pt x="3255024" y="5222434"/>
                  <a:pt x="3221835" y="5222534"/>
                </a:cubicBezTo>
                <a:cubicBezTo>
                  <a:pt x="3204598" y="5222810"/>
                  <a:pt x="3190452" y="5227776"/>
                  <a:pt x="3181652" y="5243858"/>
                </a:cubicBezTo>
                <a:cubicBezTo>
                  <a:pt x="3173687" y="5258205"/>
                  <a:pt x="3161797" y="5269597"/>
                  <a:pt x="3144425" y="5261258"/>
                </a:cubicBezTo>
                <a:cubicBezTo>
                  <a:pt x="3126601" y="5251633"/>
                  <a:pt x="3137138" y="5236384"/>
                  <a:pt x="3142147" y="5225963"/>
                </a:cubicBezTo>
                <a:cubicBezTo>
                  <a:pt x="3154669" y="5199910"/>
                  <a:pt x="3149638" y="5181464"/>
                  <a:pt x="3132063" y="5160201"/>
                </a:cubicBezTo>
                <a:cubicBezTo>
                  <a:pt x="3063049" y="5074700"/>
                  <a:pt x="3023997" y="4975794"/>
                  <a:pt x="2992209" y="4872894"/>
                </a:cubicBezTo>
                <a:cubicBezTo>
                  <a:pt x="2975447" y="4821027"/>
                  <a:pt x="2975447" y="4821027"/>
                  <a:pt x="2922382" y="4817997"/>
                </a:cubicBezTo>
                <a:cubicBezTo>
                  <a:pt x="2874077" y="4816185"/>
                  <a:pt x="2874077" y="4816185"/>
                  <a:pt x="2852371" y="4861342"/>
                </a:cubicBezTo>
                <a:cubicBezTo>
                  <a:pt x="2837344" y="4892605"/>
                  <a:pt x="2822769" y="4925153"/>
                  <a:pt x="2799055" y="4952246"/>
                </a:cubicBezTo>
                <a:cubicBezTo>
                  <a:pt x="2786330" y="4965376"/>
                  <a:pt x="2772319" y="4978957"/>
                  <a:pt x="2750389" y="4982323"/>
                </a:cubicBezTo>
                <a:cubicBezTo>
                  <a:pt x="2748832" y="4965544"/>
                  <a:pt x="2755511" y="4951650"/>
                  <a:pt x="2759166" y="4937373"/>
                </a:cubicBezTo>
                <a:cubicBezTo>
                  <a:pt x="2766477" y="4908818"/>
                  <a:pt x="2768193" y="4880785"/>
                  <a:pt x="2758717" y="4853791"/>
                </a:cubicBezTo>
                <a:cubicBezTo>
                  <a:pt x="2754589" y="4837915"/>
                  <a:pt x="2758831" y="4833539"/>
                  <a:pt x="2773428" y="4829858"/>
                </a:cubicBezTo>
                <a:cubicBezTo>
                  <a:pt x="2788026" y="4826178"/>
                  <a:pt x="2803458" y="4820761"/>
                  <a:pt x="2813611" y="4808534"/>
                </a:cubicBezTo>
                <a:cubicBezTo>
                  <a:pt x="2819072" y="4799399"/>
                  <a:pt x="2822795" y="4789429"/>
                  <a:pt x="2820922" y="4779980"/>
                </a:cubicBezTo>
                <a:cubicBezTo>
                  <a:pt x="2816861" y="4768411"/>
                  <a:pt x="2805287" y="4772474"/>
                  <a:pt x="2796668" y="4772612"/>
                </a:cubicBezTo>
                <a:cubicBezTo>
                  <a:pt x="2738910" y="4772674"/>
                  <a:pt x="2681603" y="4774021"/>
                  <a:pt x="2622107" y="4773249"/>
                </a:cubicBezTo>
                <a:lnTo>
                  <a:pt x="2591932" y="4771776"/>
                </a:lnTo>
                <a:lnTo>
                  <a:pt x="2581363" y="4784316"/>
                </a:lnTo>
                <a:cubicBezTo>
                  <a:pt x="2571376" y="4791016"/>
                  <a:pt x="2557281" y="4791697"/>
                  <a:pt x="2533973" y="4788867"/>
                </a:cubicBezTo>
                <a:cubicBezTo>
                  <a:pt x="2506747" y="4786794"/>
                  <a:pt x="2502347" y="4789267"/>
                  <a:pt x="2494641" y="4816770"/>
                </a:cubicBezTo>
                <a:cubicBezTo>
                  <a:pt x="2487900" y="4840836"/>
                  <a:pt x="2498074" y="4864084"/>
                  <a:pt x="2502607" y="4887605"/>
                </a:cubicBezTo>
                <a:cubicBezTo>
                  <a:pt x="2510439" y="4932445"/>
                  <a:pt x="2523908" y="4977012"/>
                  <a:pt x="2530777" y="5025291"/>
                </a:cubicBezTo>
                <a:cubicBezTo>
                  <a:pt x="2534074" y="5046611"/>
                  <a:pt x="2534207" y="5072605"/>
                  <a:pt x="2526229" y="5094470"/>
                </a:cubicBezTo>
                <a:cubicBezTo>
                  <a:pt x="2521688" y="5117298"/>
                  <a:pt x="2507797" y="5133797"/>
                  <a:pt x="2476444" y="5139834"/>
                </a:cubicBezTo>
                <a:cubicBezTo>
                  <a:pt x="2488275" y="5104218"/>
                  <a:pt x="2448950" y="5085771"/>
                  <a:pt x="2456379" y="5052626"/>
                </a:cubicBezTo>
                <a:cubicBezTo>
                  <a:pt x="2435621" y="5020847"/>
                  <a:pt x="2438376" y="4984539"/>
                  <a:pt x="2428893" y="4952213"/>
                </a:cubicBezTo>
                <a:cubicBezTo>
                  <a:pt x="2417209" y="4921126"/>
                  <a:pt x="2408687" y="4885362"/>
                  <a:pt x="2404842" y="4852765"/>
                </a:cubicBezTo>
                <a:cubicBezTo>
                  <a:pt x="2399900" y="4797610"/>
                  <a:pt x="2345447" y="4793459"/>
                  <a:pt x="2313953" y="4819852"/>
                </a:cubicBezTo>
                <a:cubicBezTo>
                  <a:pt x="2307352" y="4823562"/>
                  <a:pt x="2305426" y="4830439"/>
                  <a:pt x="2305700" y="4836077"/>
                </a:cubicBezTo>
                <a:cubicBezTo>
                  <a:pt x="2303773" y="4842953"/>
                  <a:pt x="2307486" y="4849557"/>
                  <a:pt x="2307760" y="4855197"/>
                </a:cubicBezTo>
                <a:cubicBezTo>
                  <a:pt x="2301982" y="4875825"/>
                  <a:pt x="2291528" y="4893287"/>
                  <a:pt x="2273652" y="4897541"/>
                </a:cubicBezTo>
                <a:cubicBezTo>
                  <a:pt x="2253574" y="4903035"/>
                  <a:pt x="2241475" y="4886661"/>
                  <a:pt x="2229651" y="4875929"/>
                </a:cubicBezTo>
                <a:cubicBezTo>
                  <a:pt x="2223740" y="4870562"/>
                  <a:pt x="2222228" y="4862722"/>
                  <a:pt x="2219754" y="4858320"/>
                </a:cubicBezTo>
                <a:cubicBezTo>
                  <a:pt x="2192808" y="4815533"/>
                  <a:pt x="2150045" y="4796122"/>
                  <a:pt x="2105490" y="4809581"/>
                </a:cubicBezTo>
                <a:cubicBezTo>
                  <a:pt x="2095451" y="4812326"/>
                  <a:pt x="2084449" y="4818511"/>
                  <a:pt x="2075923" y="4829098"/>
                </a:cubicBezTo>
                <a:cubicBezTo>
                  <a:pt x="2054741" y="4858383"/>
                  <a:pt x="2019261" y="4872533"/>
                  <a:pt x="1995879" y="4903056"/>
                </a:cubicBezTo>
                <a:cubicBezTo>
                  <a:pt x="1992718" y="4907729"/>
                  <a:pt x="1978003" y="4907311"/>
                  <a:pt x="1971127" y="4905382"/>
                </a:cubicBezTo>
                <a:cubicBezTo>
                  <a:pt x="1957377" y="4901526"/>
                  <a:pt x="1943627" y="4897668"/>
                  <a:pt x="1929602" y="4888172"/>
                </a:cubicBezTo>
                <a:cubicBezTo>
                  <a:pt x="1917777" y="4877438"/>
                  <a:pt x="1908976" y="4882386"/>
                  <a:pt x="1900724" y="4898612"/>
                </a:cubicBezTo>
                <a:cubicBezTo>
                  <a:pt x="1899761" y="4902049"/>
                  <a:pt x="1900035" y="4907689"/>
                  <a:pt x="1896871" y="4912363"/>
                </a:cubicBezTo>
                <a:cubicBezTo>
                  <a:pt x="1891507" y="4918275"/>
                  <a:pt x="1883944" y="4925423"/>
                  <a:pt x="1877068" y="4923495"/>
                </a:cubicBezTo>
                <a:cubicBezTo>
                  <a:pt x="1865518" y="4918402"/>
                  <a:pt x="1869644" y="4910289"/>
                  <a:pt x="1870333" y="4901212"/>
                </a:cubicBezTo>
                <a:cubicBezTo>
                  <a:pt x="1875838" y="4874945"/>
                  <a:pt x="1893855" y="4850334"/>
                  <a:pt x="1885608" y="4820209"/>
                </a:cubicBezTo>
                <a:cubicBezTo>
                  <a:pt x="1882860" y="4810168"/>
                  <a:pt x="1874473" y="4800399"/>
                  <a:pt x="1867872" y="4804109"/>
                </a:cubicBezTo>
                <a:cubicBezTo>
                  <a:pt x="1856871" y="4810294"/>
                  <a:pt x="1844630" y="4814276"/>
                  <a:pt x="1837342" y="4827064"/>
                </a:cubicBezTo>
                <a:cubicBezTo>
                  <a:pt x="1832253" y="4838614"/>
                  <a:pt x="1815886" y="4850711"/>
                  <a:pt x="1799662" y="4842451"/>
                </a:cubicBezTo>
                <a:cubicBezTo>
                  <a:pt x="1782199" y="4831991"/>
                  <a:pt x="1762537" y="4822766"/>
                  <a:pt x="1758003" y="4799247"/>
                </a:cubicBezTo>
                <a:cubicBezTo>
                  <a:pt x="1758965" y="4795808"/>
                  <a:pt x="1769967" y="4789623"/>
                  <a:pt x="1769692" y="4783984"/>
                </a:cubicBezTo>
                <a:cubicBezTo>
                  <a:pt x="1765706" y="4771742"/>
                  <a:pt x="1760484" y="4757298"/>
                  <a:pt x="1743295" y="4752477"/>
                </a:cubicBezTo>
                <a:cubicBezTo>
                  <a:pt x="1699843" y="4742143"/>
                  <a:pt x="1659281" y="4721494"/>
                  <a:pt x="1616518" y="4702082"/>
                </a:cubicBezTo>
                <a:cubicBezTo>
                  <a:pt x="1589980" y="4690930"/>
                  <a:pt x="1563302" y="4700133"/>
                  <a:pt x="1541847" y="4723780"/>
                </a:cubicBezTo>
                <a:cubicBezTo>
                  <a:pt x="1515028" y="4753336"/>
                  <a:pt x="1513791" y="4751137"/>
                  <a:pt x="1482305" y="4731179"/>
                </a:cubicBezTo>
                <a:cubicBezTo>
                  <a:pt x="1468280" y="4721683"/>
                  <a:pt x="1460166" y="4717553"/>
                  <a:pt x="1473783" y="4695417"/>
                </a:cubicBezTo>
                <a:cubicBezTo>
                  <a:pt x="1493726" y="4663929"/>
                  <a:pt x="1488645" y="4629131"/>
                  <a:pt x="1468846" y="4593913"/>
                </a:cubicBezTo>
                <a:cubicBezTo>
                  <a:pt x="1444102" y="4549890"/>
                  <a:pt x="1408904" y="4523329"/>
                  <a:pt x="1363940" y="4505154"/>
                </a:cubicBezTo>
                <a:cubicBezTo>
                  <a:pt x="1355828" y="4501025"/>
                  <a:pt x="1348953" y="4499096"/>
                  <a:pt x="1341662" y="4511882"/>
                </a:cubicBezTo>
                <a:cubicBezTo>
                  <a:pt x="1330247" y="4532784"/>
                  <a:pt x="1307968" y="4539514"/>
                  <a:pt x="1289128" y="4547206"/>
                </a:cubicBezTo>
                <a:cubicBezTo>
                  <a:pt x="1263686" y="4558610"/>
                  <a:pt x="1224087" y="4534523"/>
                  <a:pt x="1221480" y="4504127"/>
                </a:cubicBezTo>
                <a:cubicBezTo>
                  <a:pt x="1218870" y="4473732"/>
                  <a:pt x="1214062" y="4444570"/>
                  <a:pt x="1220530" y="4414866"/>
                </a:cubicBezTo>
                <a:cubicBezTo>
                  <a:pt x="1223419" y="4404551"/>
                  <a:pt x="1225345" y="4397676"/>
                  <a:pt x="1239097" y="4401534"/>
                </a:cubicBezTo>
                <a:cubicBezTo>
                  <a:pt x="1249407" y="4404427"/>
                  <a:pt x="1253261" y="4390675"/>
                  <a:pt x="1251750" y="4382834"/>
                </a:cubicBezTo>
                <a:cubicBezTo>
                  <a:pt x="1251202" y="4371557"/>
                  <a:pt x="1255052" y="4357804"/>
                  <a:pt x="1254504" y="4346526"/>
                </a:cubicBezTo>
                <a:cubicBezTo>
                  <a:pt x="1251755" y="4336486"/>
                  <a:pt x="1238969" y="4329190"/>
                  <a:pt x="1230581" y="4319421"/>
                </a:cubicBezTo>
                <a:cubicBezTo>
                  <a:pt x="1216765" y="4302566"/>
                  <a:pt x="1202948" y="4285711"/>
                  <a:pt x="1186758" y="4272364"/>
                </a:cubicBezTo>
                <a:lnTo>
                  <a:pt x="1175214" y="4264939"/>
                </a:lnTo>
                <a:lnTo>
                  <a:pt x="1161833" y="4266023"/>
                </a:lnTo>
                <a:cubicBezTo>
                  <a:pt x="1154415" y="4265067"/>
                  <a:pt x="1147356" y="4262915"/>
                  <a:pt x="1140837" y="4258967"/>
                </a:cubicBezTo>
                <a:lnTo>
                  <a:pt x="1128185" y="4246273"/>
                </a:lnTo>
                <a:lnTo>
                  <a:pt x="1114189" y="4244360"/>
                </a:lnTo>
                <a:cubicBezTo>
                  <a:pt x="1109687" y="4244719"/>
                  <a:pt x="1105528" y="4246333"/>
                  <a:pt x="1101745" y="4249907"/>
                </a:cubicBezTo>
                <a:cubicBezTo>
                  <a:pt x="1097344" y="4252381"/>
                  <a:pt x="1093356" y="4251725"/>
                  <a:pt x="1089334" y="4250366"/>
                </a:cubicBezTo>
                <a:lnTo>
                  <a:pt x="1081819" y="4248119"/>
                </a:lnTo>
                <a:lnTo>
                  <a:pt x="1066120" y="4264125"/>
                </a:lnTo>
                <a:cubicBezTo>
                  <a:pt x="1059898" y="4273698"/>
                  <a:pt x="1055110" y="4284226"/>
                  <a:pt x="1050323" y="4294755"/>
                </a:cubicBezTo>
                <a:cubicBezTo>
                  <a:pt x="1036917" y="4327300"/>
                  <a:pt x="1015857" y="4348360"/>
                  <a:pt x="983313" y="4357938"/>
                </a:cubicBezTo>
                <a:cubicBezTo>
                  <a:pt x="975658" y="4350281"/>
                  <a:pt x="968002" y="4342625"/>
                  <a:pt x="960346" y="4334969"/>
                </a:cubicBezTo>
                <a:cubicBezTo>
                  <a:pt x="971834" y="4319654"/>
                  <a:pt x="985236" y="4306251"/>
                  <a:pt x="1002467" y="4292849"/>
                </a:cubicBezTo>
                <a:cubicBezTo>
                  <a:pt x="1013954" y="4281362"/>
                  <a:pt x="1027355" y="4271788"/>
                  <a:pt x="1033100" y="4258387"/>
                </a:cubicBezTo>
                <a:cubicBezTo>
                  <a:pt x="1065652" y="4210525"/>
                  <a:pt x="1052257" y="4177986"/>
                  <a:pt x="998661" y="4158853"/>
                </a:cubicBezTo>
                <a:cubicBezTo>
                  <a:pt x="958462" y="4149287"/>
                  <a:pt x="954636" y="4141631"/>
                  <a:pt x="956556" y="4105261"/>
                </a:cubicBezTo>
                <a:cubicBezTo>
                  <a:pt x="960392" y="4063146"/>
                  <a:pt x="946994" y="4049748"/>
                  <a:pt x="904879" y="4057413"/>
                </a:cubicBezTo>
                <a:cubicBezTo>
                  <a:pt x="899136" y="4059328"/>
                  <a:pt x="891479" y="4063158"/>
                  <a:pt x="885736" y="4065073"/>
                </a:cubicBezTo>
                <a:cubicBezTo>
                  <a:pt x="843619" y="4080393"/>
                  <a:pt x="822567" y="4059341"/>
                  <a:pt x="818745" y="4013399"/>
                </a:cubicBezTo>
                <a:cubicBezTo>
                  <a:pt x="820662" y="4000000"/>
                  <a:pt x="822578" y="3986599"/>
                  <a:pt x="826409" y="3971284"/>
                </a:cubicBezTo>
                <a:cubicBezTo>
                  <a:pt x="834075" y="3917683"/>
                  <a:pt x="847483" y="3865997"/>
                  <a:pt x="870463" y="3816223"/>
                </a:cubicBezTo>
                <a:cubicBezTo>
                  <a:pt x="887698" y="3779849"/>
                  <a:pt x="883874" y="3753050"/>
                  <a:pt x="849420" y="3733913"/>
                </a:cubicBezTo>
                <a:cubicBezTo>
                  <a:pt x="845592" y="3730085"/>
                  <a:pt x="841764" y="3726257"/>
                  <a:pt x="837936" y="3722429"/>
                </a:cubicBezTo>
                <a:cubicBezTo>
                  <a:pt x="820712" y="3697547"/>
                  <a:pt x="820715" y="3682233"/>
                  <a:pt x="847517" y="3670743"/>
                </a:cubicBezTo>
                <a:lnTo>
                  <a:pt x="871187" y="3654468"/>
                </a:lnTo>
                <a:lnTo>
                  <a:pt x="862921" y="3655033"/>
                </a:lnTo>
                <a:lnTo>
                  <a:pt x="865726" y="3649731"/>
                </a:lnTo>
                <a:cubicBezTo>
                  <a:pt x="872742" y="3631304"/>
                  <a:pt x="907125" y="3594598"/>
                  <a:pt x="920326" y="3587177"/>
                </a:cubicBezTo>
                <a:lnTo>
                  <a:pt x="925490" y="3584399"/>
                </a:lnTo>
                <a:lnTo>
                  <a:pt x="928649" y="3574777"/>
                </a:lnTo>
                <a:cubicBezTo>
                  <a:pt x="929489" y="3567001"/>
                  <a:pt x="928593" y="3559165"/>
                  <a:pt x="925932" y="3550999"/>
                </a:cubicBezTo>
                <a:lnTo>
                  <a:pt x="917654" y="3534979"/>
                </a:lnTo>
                <a:lnTo>
                  <a:pt x="912238" y="3534153"/>
                </a:lnTo>
                <a:cubicBezTo>
                  <a:pt x="905209" y="3531949"/>
                  <a:pt x="898814" y="3528302"/>
                  <a:pt x="892558" y="3527474"/>
                </a:cubicBezTo>
                <a:cubicBezTo>
                  <a:pt x="879637" y="3494184"/>
                  <a:pt x="853232" y="3509027"/>
                  <a:pt x="830681" y="3510117"/>
                </a:cubicBezTo>
                <a:cubicBezTo>
                  <a:pt x="759587" y="3512423"/>
                  <a:pt x="693717" y="3529172"/>
                  <a:pt x="626610" y="3543722"/>
                </a:cubicBezTo>
                <a:cubicBezTo>
                  <a:pt x="613133" y="3545504"/>
                  <a:pt x="597458" y="3548522"/>
                  <a:pt x="581781" y="3551541"/>
                </a:cubicBezTo>
                <a:cubicBezTo>
                  <a:pt x="560466" y="3554832"/>
                  <a:pt x="538189" y="3561561"/>
                  <a:pt x="534885" y="3586592"/>
                </a:cubicBezTo>
                <a:cubicBezTo>
                  <a:pt x="531032" y="3600343"/>
                  <a:pt x="518793" y="3604326"/>
                  <a:pt x="508756" y="3607073"/>
                </a:cubicBezTo>
                <a:cubicBezTo>
                  <a:pt x="497754" y="3613256"/>
                  <a:pt x="482766" y="3607199"/>
                  <a:pt x="473000" y="3615583"/>
                </a:cubicBezTo>
                <a:cubicBezTo>
                  <a:pt x="468600" y="3618056"/>
                  <a:pt x="454850" y="3614200"/>
                  <a:pt x="451138" y="3607596"/>
                </a:cubicBezTo>
                <a:cubicBezTo>
                  <a:pt x="431341" y="3583966"/>
                  <a:pt x="418198" y="3540301"/>
                  <a:pt x="426615" y="3498773"/>
                </a:cubicBezTo>
                <a:lnTo>
                  <a:pt x="434951" y="3478138"/>
                </a:lnTo>
                <a:lnTo>
                  <a:pt x="0" y="3478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830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2BCD1B-947D-4365-BA3B-0F1EDC7713CD}"/>
              </a:ext>
            </a:extLst>
          </p:cNvPr>
          <p:cNvSpPr/>
          <p:nvPr userDrawn="1"/>
        </p:nvSpPr>
        <p:spPr>
          <a:xfrm>
            <a:off x="0" y="1896195"/>
            <a:ext cx="9144000" cy="135111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350">
              <a:cs typeface="Arial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5EA7C7-8ABC-4BB8-83D4-FDCD6EF002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3247" y="735029"/>
            <a:ext cx="3673443" cy="3673443"/>
          </a:xfrm>
          <a:custGeom>
            <a:avLst/>
            <a:gdLst>
              <a:gd name="connsiteX0" fmla="*/ 2448962 w 4897924"/>
              <a:gd name="connsiteY0" fmla="*/ 0 h 4897924"/>
              <a:gd name="connsiteX1" fmla="*/ 4897924 w 4897924"/>
              <a:gd name="connsiteY1" fmla="*/ 2448962 h 4897924"/>
              <a:gd name="connsiteX2" fmla="*/ 2448962 w 4897924"/>
              <a:gd name="connsiteY2" fmla="*/ 4897924 h 4897924"/>
              <a:gd name="connsiteX3" fmla="*/ 0 w 4897924"/>
              <a:gd name="connsiteY3" fmla="*/ 2448962 h 48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924" h="4897924">
                <a:moveTo>
                  <a:pt x="2448962" y="0"/>
                </a:moveTo>
                <a:lnTo>
                  <a:pt x="4897924" y="2448962"/>
                </a:lnTo>
                <a:lnTo>
                  <a:pt x="2448962" y="4897924"/>
                </a:lnTo>
                <a:lnTo>
                  <a:pt x="0" y="24489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8E336C-CBC6-405B-A2D0-832A210015D9}"/>
              </a:ext>
            </a:extLst>
          </p:cNvPr>
          <p:cNvSpPr/>
          <p:nvPr userDrawn="1"/>
        </p:nvSpPr>
        <p:spPr>
          <a:xfrm rot="10800000">
            <a:off x="0" y="432815"/>
            <a:ext cx="7851258" cy="1369596"/>
          </a:xfrm>
          <a:custGeom>
            <a:avLst/>
            <a:gdLst>
              <a:gd name="connsiteX0" fmla="*/ 1829628 w 10468344"/>
              <a:gd name="connsiteY0" fmla="*/ 1826128 h 1826128"/>
              <a:gd name="connsiteX1" fmla="*/ 0 w 10468344"/>
              <a:gd name="connsiteY1" fmla="*/ 25683 h 1826128"/>
              <a:gd name="connsiteX2" fmla="*/ 5529 w 10468344"/>
              <a:gd name="connsiteY2" fmla="*/ 20065 h 1826128"/>
              <a:gd name="connsiteX3" fmla="*/ 229959 w 10468344"/>
              <a:gd name="connsiteY3" fmla="*/ 20064 h 1826128"/>
              <a:gd name="connsiteX4" fmla="*/ 1829436 w 10468344"/>
              <a:gd name="connsiteY4" fmla="*/ 1594029 h 1826128"/>
              <a:gd name="connsiteX5" fmla="*/ 3443085 w 10468344"/>
              <a:gd name="connsiteY5" fmla="*/ 6119 h 1826128"/>
              <a:gd name="connsiteX6" fmla="*/ 3444974 w 10468344"/>
              <a:gd name="connsiteY6" fmla="*/ 8038 h 1826128"/>
              <a:gd name="connsiteX7" fmla="*/ 3444974 w 10468344"/>
              <a:gd name="connsiteY7" fmla="*/ 0 h 1826128"/>
              <a:gd name="connsiteX8" fmla="*/ 10468344 w 10468344"/>
              <a:gd name="connsiteY8" fmla="*/ 0 h 1826128"/>
              <a:gd name="connsiteX9" fmla="*/ 10468344 w 10468344"/>
              <a:gd name="connsiteY9" fmla="*/ 165298 h 1826128"/>
              <a:gd name="connsiteX10" fmla="*/ 3516995 w 10468344"/>
              <a:gd name="connsiteY10" fmla="*/ 165298 h 1826128"/>
              <a:gd name="connsiteX11" fmla="*/ 1877405 w 10468344"/>
              <a:gd name="connsiteY11" fmla="*/ 1778735 h 1826128"/>
              <a:gd name="connsiteX12" fmla="*/ 1876835 w 10468344"/>
              <a:gd name="connsiteY12" fmla="*/ 1778156 h 182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468344" h="1826128">
                <a:moveTo>
                  <a:pt x="1829628" y="1826128"/>
                </a:moveTo>
                <a:lnTo>
                  <a:pt x="0" y="25683"/>
                </a:lnTo>
                <a:lnTo>
                  <a:pt x="5529" y="20065"/>
                </a:lnTo>
                <a:lnTo>
                  <a:pt x="229959" y="20064"/>
                </a:lnTo>
                <a:lnTo>
                  <a:pt x="1829436" y="1594029"/>
                </a:lnTo>
                <a:lnTo>
                  <a:pt x="3443085" y="6119"/>
                </a:lnTo>
                <a:lnTo>
                  <a:pt x="3444974" y="8038"/>
                </a:lnTo>
                <a:lnTo>
                  <a:pt x="3444974" y="0"/>
                </a:lnTo>
                <a:lnTo>
                  <a:pt x="10468344" y="0"/>
                </a:lnTo>
                <a:lnTo>
                  <a:pt x="10468344" y="165298"/>
                </a:lnTo>
                <a:lnTo>
                  <a:pt x="3516995" y="165298"/>
                </a:lnTo>
                <a:lnTo>
                  <a:pt x="1877405" y="1778735"/>
                </a:lnTo>
                <a:lnTo>
                  <a:pt x="1876835" y="1778156"/>
                </a:lnTo>
                <a:close/>
              </a:path>
            </a:pathLst>
          </a:cu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cs typeface="Arial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55CBD1-32B3-430C-B34D-CDAE19AD0ABC}"/>
              </a:ext>
            </a:extLst>
          </p:cNvPr>
          <p:cNvSpPr/>
          <p:nvPr userDrawn="1"/>
        </p:nvSpPr>
        <p:spPr>
          <a:xfrm>
            <a:off x="5099454" y="3338662"/>
            <a:ext cx="4044547" cy="1374562"/>
          </a:xfrm>
          <a:custGeom>
            <a:avLst/>
            <a:gdLst>
              <a:gd name="connsiteX0" fmla="*/ 3456032 w 5392729"/>
              <a:gd name="connsiteY0" fmla="*/ 0 h 1832749"/>
              <a:gd name="connsiteX1" fmla="*/ 3461074 w 5392729"/>
              <a:gd name="connsiteY1" fmla="*/ 5124 h 1832749"/>
              <a:gd name="connsiteX2" fmla="*/ 3461074 w 5392729"/>
              <a:gd name="connsiteY2" fmla="*/ 2963 h 1832749"/>
              <a:gd name="connsiteX3" fmla="*/ 5392729 w 5392729"/>
              <a:gd name="connsiteY3" fmla="*/ 2963 h 1832749"/>
              <a:gd name="connsiteX4" fmla="*/ 5392729 w 5392729"/>
              <a:gd name="connsiteY4" fmla="*/ 168261 h 1832749"/>
              <a:gd name="connsiteX5" fmla="*/ 3520712 w 5392729"/>
              <a:gd name="connsiteY5" fmla="*/ 168261 h 1832749"/>
              <a:gd name="connsiteX6" fmla="*/ 1877406 w 5392729"/>
              <a:gd name="connsiteY6" fmla="*/ 1785355 h 1832749"/>
              <a:gd name="connsiteX7" fmla="*/ 1876837 w 5392729"/>
              <a:gd name="connsiteY7" fmla="*/ 1784777 h 1832749"/>
              <a:gd name="connsiteX8" fmla="*/ 1829630 w 5392729"/>
              <a:gd name="connsiteY8" fmla="*/ 1832749 h 1832749"/>
              <a:gd name="connsiteX9" fmla="*/ 0 w 5392729"/>
              <a:gd name="connsiteY9" fmla="*/ 32302 h 1832749"/>
              <a:gd name="connsiteX10" fmla="*/ 5528 w 5392729"/>
              <a:gd name="connsiteY10" fmla="*/ 26684 h 1832749"/>
              <a:gd name="connsiteX11" fmla="*/ 229959 w 5392729"/>
              <a:gd name="connsiteY11" fmla="*/ 26683 h 1832749"/>
              <a:gd name="connsiteX12" fmla="*/ 1829438 w 5392729"/>
              <a:gd name="connsiteY12" fmla="*/ 1600649 h 183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2729" h="1832749">
                <a:moveTo>
                  <a:pt x="3456032" y="0"/>
                </a:moveTo>
                <a:lnTo>
                  <a:pt x="3461074" y="5124"/>
                </a:lnTo>
                <a:lnTo>
                  <a:pt x="3461074" y="2963"/>
                </a:lnTo>
                <a:lnTo>
                  <a:pt x="5392729" y="2963"/>
                </a:lnTo>
                <a:lnTo>
                  <a:pt x="5392729" y="168261"/>
                </a:lnTo>
                <a:lnTo>
                  <a:pt x="3520712" y="168261"/>
                </a:lnTo>
                <a:lnTo>
                  <a:pt x="1877406" y="1785355"/>
                </a:lnTo>
                <a:lnTo>
                  <a:pt x="1876837" y="1784777"/>
                </a:lnTo>
                <a:lnTo>
                  <a:pt x="1829630" y="1832749"/>
                </a:lnTo>
                <a:lnTo>
                  <a:pt x="0" y="32302"/>
                </a:lnTo>
                <a:lnTo>
                  <a:pt x="5528" y="26684"/>
                </a:lnTo>
                <a:lnTo>
                  <a:pt x="229959" y="26683"/>
                </a:lnTo>
                <a:lnTo>
                  <a:pt x="1829438" y="1600649"/>
                </a:lnTo>
                <a:close/>
              </a:path>
            </a:pathLst>
          </a:cu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619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2930979" y="797816"/>
            <a:ext cx="3282043" cy="57801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5438745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4948390"/>
            <a:ext cx="9144000" cy="195110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2795036"/>
            <a:ext cx="1321594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049073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0706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8021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9982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1" y="2144105"/>
            <a:ext cx="9143999" cy="1653101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565084" y="1979478"/>
            <a:ext cx="3196295" cy="251394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98064" y="2144105"/>
            <a:ext cx="2930334" cy="16399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1897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19577" y="234616"/>
            <a:ext cx="5627771" cy="4728410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929025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466589"/>
            <a:ext cx="9144000" cy="176166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  <a:cs typeface="Arial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6270" y="1645419"/>
            <a:ext cx="1404000" cy="14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6710" y="1645419"/>
            <a:ext cx="1404000" cy="14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07150" y="1645419"/>
            <a:ext cx="1404000" cy="14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089211" y="1645419"/>
            <a:ext cx="1404000" cy="14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FFDD507-9677-45A5-88E2-496510E5A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8216D7-CA4D-48D3-9D62-1C9BA3F433A6}"/>
              </a:ext>
            </a:extLst>
          </p:cNvPr>
          <p:cNvGrpSpPr/>
          <p:nvPr userDrawn="1"/>
        </p:nvGrpSpPr>
        <p:grpSpPr>
          <a:xfrm>
            <a:off x="0" y="4948390"/>
            <a:ext cx="9144000" cy="195110"/>
            <a:chOff x="4379494" y="697832"/>
            <a:chExt cx="2586787" cy="1684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AEB79D-42D9-4854-93EE-6A7860B32C06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331F8D-F639-4D0A-8219-201CB10A84B5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7EECCE-8A5D-4DE2-92FC-ED13A376AE06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1D7071-E31A-4D5F-AA58-5EFBD7BC7CC0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BC3BF5-51FA-4018-9D97-FFDF71871D4A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909077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2BCD1B-947D-4365-BA3B-0F1EDC7713CD}"/>
              </a:ext>
            </a:extLst>
          </p:cNvPr>
          <p:cNvSpPr/>
          <p:nvPr userDrawn="1"/>
        </p:nvSpPr>
        <p:spPr>
          <a:xfrm>
            <a:off x="0" y="1896195"/>
            <a:ext cx="9144000" cy="135111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350">
              <a:cs typeface="Arial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5EA7C7-8ABC-4BB8-83D4-FDCD6EF002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3247" y="735029"/>
            <a:ext cx="3673443" cy="3673443"/>
          </a:xfrm>
          <a:custGeom>
            <a:avLst/>
            <a:gdLst>
              <a:gd name="connsiteX0" fmla="*/ 2448962 w 4897924"/>
              <a:gd name="connsiteY0" fmla="*/ 0 h 4897924"/>
              <a:gd name="connsiteX1" fmla="*/ 4897924 w 4897924"/>
              <a:gd name="connsiteY1" fmla="*/ 2448962 h 4897924"/>
              <a:gd name="connsiteX2" fmla="*/ 2448962 w 4897924"/>
              <a:gd name="connsiteY2" fmla="*/ 4897924 h 4897924"/>
              <a:gd name="connsiteX3" fmla="*/ 0 w 4897924"/>
              <a:gd name="connsiteY3" fmla="*/ 2448962 h 48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924" h="4897924">
                <a:moveTo>
                  <a:pt x="2448962" y="0"/>
                </a:moveTo>
                <a:lnTo>
                  <a:pt x="4897924" y="2448962"/>
                </a:lnTo>
                <a:lnTo>
                  <a:pt x="2448962" y="4897924"/>
                </a:lnTo>
                <a:lnTo>
                  <a:pt x="0" y="24489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8E336C-CBC6-405B-A2D0-832A210015D9}"/>
              </a:ext>
            </a:extLst>
          </p:cNvPr>
          <p:cNvSpPr/>
          <p:nvPr userDrawn="1"/>
        </p:nvSpPr>
        <p:spPr>
          <a:xfrm rot="10800000">
            <a:off x="0" y="432815"/>
            <a:ext cx="7851258" cy="1369596"/>
          </a:xfrm>
          <a:custGeom>
            <a:avLst/>
            <a:gdLst>
              <a:gd name="connsiteX0" fmla="*/ 1829628 w 10468344"/>
              <a:gd name="connsiteY0" fmla="*/ 1826128 h 1826128"/>
              <a:gd name="connsiteX1" fmla="*/ 0 w 10468344"/>
              <a:gd name="connsiteY1" fmla="*/ 25683 h 1826128"/>
              <a:gd name="connsiteX2" fmla="*/ 5529 w 10468344"/>
              <a:gd name="connsiteY2" fmla="*/ 20065 h 1826128"/>
              <a:gd name="connsiteX3" fmla="*/ 229959 w 10468344"/>
              <a:gd name="connsiteY3" fmla="*/ 20064 h 1826128"/>
              <a:gd name="connsiteX4" fmla="*/ 1829436 w 10468344"/>
              <a:gd name="connsiteY4" fmla="*/ 1594029 h 1826128"/>
              <a:gd name="connsiteX5" fmla="*/ 3443085 w 10468344"/>
              <a:gd name="connsiteY5" fmla="*/ 6119 h 1826128"/>
              <a:gd name="connsiteX6" fmla="*/ 3444974 w 10468344"/>
              <a:gd name="connsiteY6" fmla="*/ 8038 h 1826128"/>
              <a:gd name="connsiteX7" fmla="*/ 3444974 w 10468344"/>
              <a:gd name="connsiteY7" fmla="*/ 0 h 1826128"/>
              <a:gd name="connsiteX8" fmla="*/ 10468344 w 10468344"/>
              <a:gd name="connsiteY8" fmla="*/ 0 h 1826128"/>
              <a:gd name="connsiteX9" fmla="*/ 10468344 w 10468344"/>
              <a:gd name="connsiteY9" fmla="*/ 165298 h 1826128"/>
              <a:gd name="connsiteX10" fmla="*/ 3516995 w 10468344"/>
              <a:gd name="connsiteY10" fmla="*/ 165298 h 1826128"/>
              <a:gd name="connsiteX11" fmla="*/ 1877405 w 10468344"/>
              <a:gd name="connsiteY11" fmla="*/ 1778735 h 1826128"/>
              <a:gd name="connsiteX12" fmla="*/ 1876835 w 10468344"/>
              <a:gd name="connsiteY12" fmla="*/ 1778156 h 182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468344" h="1826128">
                <a:moveTo>
                  <a:pt x="1829628" y="1826128"/>
                </a:moveTo>
                <a:lnTo>
                  <a:pt x="0" y="25683"/>
                </a:lnTo>
                <a:lnTo>
                  <a:pt x="5529" y="20065"/>
                </a:lnTo>
                <a:lnTo>
                  <a:pt x="229959" y="20064"/>
                </a:lnTo>
                <a:lnTo>
                  <a:pt x="1829436" y="1594029"/>
                </a:lnTo>
                <a:lnTo>
                  <a:pt x="3443085" y="6119"/>
                </a:lnTo>
                <a:lnTo>
                  <a:pt x="3444974" y="8038"/>
                </a:lnTo>
                <a:lnTo>
                  <a:pt x="3444974" y="0"/>
                </a:lnTo>
                <a:lnTo>
                  <a:pt x="10468344" y="0"/>
                </a:lnTo>
                <a:lnTo>
                  <a:pt x="10468344" y="165298"/>
                </a:lnTo>
                <a:lnTo>
                  <a:pt x="3516995" y="165298"/>
                </a:lnTo>
                <a:lnTo>
                  <a:pt x="1877405" y="1778735"/>
                </a:lnTo>
                <a:lnTo>
                  <a:pt x="1876835" y="1778156"/>
                </a:lnTo>
                <a:close/>
              </a:path>
            </a:pathLst>
          </a:cu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cs typeface="Arial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55CBD1-32B3-430C-B34D-CDAE19AD0ABC}"/>
              </a:ext>
            </a:extLst>
          </p:cNvPr>
          <p:cNvSpPr/>
          <p:nvPr userDrawn="1"/>
        </p:nvSpPr>
        <p:spPr>
          <a:xfrm>
            <a:off x="5099454" y="3338662"/>
            <a:ext cx="4044547" cy="1374562"/>
          </a:xfrm>
          <a:custGeom>
            <a:avLst/>
            <a:gdLst>
              <a:gd name="connsiteX0" fmla="*/ 3456032 w 5392729"/>
              <a:gd name="connsiteY0" fmla="*/ 0 h 1832749"/>
              <a:gd name="connsiteX1" fmla="*/ 3461074 w 5392729"/>
              <a:gd name="connsiteY1" fmla="*/ 5124 h 1832749"/>
              <a:gd name="connsiteX2" fmla="*/ 3461074 w 5392729"/>
              <a:gd name="connsiteY2" fmla="*/ 2963 h 1832749"/>
              <a:gd name="connsiteX3" fmla="*/ 5392729 w 5392729"/>
              <a:gd name="connsiteY3" fmla="*/ 2963 h 1832749"/>
              <a:gd name="connsiteX4" fmla="*/ 5392729 w 5392729"/>
              <a:gd name="connsiteY4" fmla="*/ 168261 h 1832749"/>
              <a:gd name="connsiteX5" fmla="*/ 3520712 w 5392729"/>
              <a:gd name="connsiteY5" fmla="*/ 168261 h 1832749"/>
              <a:gd name="connsiteX6" fmla="*/ 1877406 w 5392729"/>
              <a:gd name="connsiteY6" fmla="*/ 1785355 h 1832749"/>
              <a:gd name="connsiteX7" fmla="*/ 1876837 w 5392729"/>
              <a:gd name="connsiteY7" fmla="*/ 1784777 h 1832749"/>
              <a:gd name="connsiteX8" fmla="*/ 1829630 w 5392729"/>
              <a:gd name="connsiteY8" fmla="*/ 1832749 h 1832749"/>
              <a:gd name="connsiteX9" fmla="*/ 0 w 5392729"/>
              <a:gd name="connsiteY9" fmla="*/ 32302 h 1832749"/>
              <a:gd name="connsiteX10" fmla="*/ 5528 w 5392729"/>
              <a:gd name="connsiteY10" fmla="*/ 26684 h 1832749"/>
              <a:gd name="connsiteX11" fmla="*/ 229959 w 5392729"/>
              <a:gd name="connsiteY11" fmla="*/ 26683 h 1832749"/>
              <a:gd name="connsiteX12" fmla="*/ 1829438 w 5392729"/>
              <a:gd name="connsiteY12" fmla="*/ 1600649 h 183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2729" h="1832749">
                <a:moveTo>
                  <a:pt x="3456032" y="0"/>
                </a:moveTo>
                <a:lnTo>
                  <a:pt x="3461074" y="5124"/>
                </a:lnTo>
                <a:lnTo>
                  <a:pt x="3461074" y="2963"/>
                </a:lnTo>
                <a:lnTo>
                  <a:pt x="5392729" y="2963"/>
                </a:lnTo>
                <a:lnTo>
                  <a:pt x="5392729" y="168261"/>
                </a:lnTo>
                <a:lnTo>
                  <a:pt x="3520712" y="168261"/>
                </a:lnTo>
                <a:lnTo>
                  <a:pt x="1877406" y="1785355"/>
                </a:lnTo>
                <a:lnTo>
                  <a:pt x="1876837" y="1784777"/>
                </a:lnTo>
                <a:lnTo>
                  <a:pt x="1829630" y="1832749"/>
                </a:lnTo>
                <a:lnTo>
                  <a:pt x="0" y="32302"/>
                </a:lnTo>
                <a:lnTo>
                  <a:pt x="5528" y="26684"/>
                </a:lnTo>
                <a:lnTo>
                  <a:pt x="229959" y="26683"/>
                </a:lnTo>
                <a:lnTo>
                  <a:pt x="1829438" y="1600649"/>
                </a:lnTo>
                <a:close/>
              </a:path>
            </a:pathLst>
          </a:cu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92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  <p:sldLayoutId id="2147483674" r:id="rId17"/>
    <p:sldLayoutId id="2147483703" r:id="rId18"/>
    <p:sldLayoutId id="2147483776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55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777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97237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7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74" r:id="rId23"/>
  </p:sldLayoutIdLst>
  <p:txStyles>
    <p:titleStyle>
      <a:lvl1pPr algn="ctr" defTabSz="91437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CB492EC-506C-4E25-AE1F-8E7AEEDA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ACCC7F-E0BE-4A38-B061-1375A4B05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A6EB1E-0287-407E-B7B3-EF4E99604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49804-7920-403D-979A-FAC5EBDF788E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9F9E0-E952-423E-B010-B36497A03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7A2429-D126-4E09-9B12-1D4B8221D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5017F-C140-4CB9-9627-0B05CA42E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57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42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31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openxmlformats.org/officeDocument/2006/relationships/image" Target="../media/image6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62.jp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jpg"/><Relationship Id="rId7" Type="http://schemas.microsoft.com/office/2007/relationships/hdphoto" Target="../media/hdphoto1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microsoft.com/office/2007/relationships/hdphoto" Target="../media/hdphoto10.wdp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chart" Target="../charts/chart1.xml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gif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90.jpg"/><Relationship Id="rId5" Type="http://schemas.openxmlformats.org/officeDocument/2006/relationships/image" Target="../media/image89.jpeg"/><Relationship Id="rId4" Type="http://schemas.openxmlformats.org/officeDocument/2006/relationships/image" Target="../media/image88.jpeg"/><Relationship Id="rId9" Type="http://schemas.openxmlformats.org/officeDocument/2006/relationships/image" Target="../media/image9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5.jp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image" Target="../media/image10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Relationship Id="rId6" Type="http://schemas.microsoft.com/office/2007/relationships/hdphoto" Target="../media/hdphoto13.wdp"/><Relationship Id="rId5" Type="http://schemas.openxmlformats.org/officeDocument/2006/relationships/image" Target="../media/image110.png"/><Relationship Id="rId4" Type="http://schemas.openxmlformats.org/officeDocument/2006/relationships/image" Target="../media/image10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Relationship Id="rId5" Type="http://schemas.microsoft.com/office/2007/relationships/hdphoto" Target="../media/hdphoto14.wdp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Relationship Id="rId6" Type="http://schemas.microsoft.com/office/2007/relationships/hdphoto" Target="../media/hdphoto14.wdp"/><Relationship Id="rId5" Type="http://schemas.openxmlformats.org/officeDocument/2006/relationships/image" Target="../media/image117.png"/><Relationship Id="rId4" Type="http://schemas.openxmlformats.org/officeDocument/2006/relationships/image" Target="../media/image11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20.PNG"/><Relationship Id="rId4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microsoft.com/office/2007/relationships/hdphoto" Target="../media/hdphoto2.wdp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3.xml"/><Relationship Id="rId6" Type="http://schemas.microsoft.com/office/2007/relationships/hdphoto" Target="../media/hdphoto5.wdp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43214ECF-3C74-490D-B494-4472F5BDE6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5" b="33615"/>
          <a:stretch>
            <a:fillRect/>
          </a:stretch>
        </p:blipFill>
        <p:spPr/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804BFCC-CB83-4FA5-8106-3AB0C64F4942}"/>
              </a:ext>
            </a:extLst>
          </p:cNvPr>
          <p:cNvSpPr/>
          <p:nvPr/>
        </p:nvSpPr>
        <p:spPr>
          <a:xfrm>
            <a:off x="0" y="0"/>
            <a:ext cx="9144000" cy="1988564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3500846" y="2260187"/>
            <a:ext cx="34289" cy="25654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7D748DF4-F747-4160-923A-D01255962922}"/>
              </a:ext>
            </a:extLst>
          </p:cNvPr>
          <p:cNvSpPr txBox="1">
            <a:spLocks/>
          </p:cNvSpPr>
          <p:nvPr/>
        </p:nvSpPr>
        <p:spPr>
          <a:xfrm>
            <a:off x="4428236" y="3380884"/>
            <a:ext cx="4289589" cy="32403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World War Two Hero</a:t>
            </a:r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FDB0FFF3-248E-46C8-9AE3-C75A808CF107}"/>
              </a:ext>
            </a:extLst>
          </p:cNvPr>
          <p:cNvSpPr/>
          <p:nvPr/>
        </p:nvSpPr>
        <p:spPr>
          <a:xfrm flipH="1">
            <a:off x="3920560" y="2615767"/>
            <a:ext cx="293762" cy="24233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414672" y="-24250"/>
            <a:ext cx="8577682" cy="76944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Alan Turing and Enigma Machine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DECC6871-A2CD-4606-993D-57EE8FBD488F}"/>
              </a:ext>
            </a:extLst>
          </p:cNvPr>
          <p:cNvSpPr/>
          <p:nvPr/>
        </p:nvSpPr>
        <p:spPr>
          <a:xfrm>
            <a:off x="5974373" y="1598891"/>
            <a:ext cx="2743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MACHINE LEARNING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A465D42E-4857-4802-B2A1-92D8988458DA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t="-808" r="4151" b="-2603"/>
          <a:stretch/>
        </p:blipFill>
        <p:spPr>
          <a:xfrm>
            <a:off x="774521" y="1491275"/>
            <a:ext cx="1833223" cy="1833223"/>
          </a:xfrm>
        </p:spPr>
      </p:pic>
      <p:sp>
        <p:nvSpPr>
          <p:cNvPr id="26" name="Freeform 108">
            <a:extLst>
              <a:ext uri="{FF2B5EF4-FFF2-40B4-BE49-F238E27FC236}">
                <a16:creationId xmlns:a16="http://schemas.microsoft.com/office/drawing/2014/main" id="{4CD5CD08-B369-43C1-A9BC-45BF61A2B77E}"/>
              </a:ext>
            </a:extLst>
          </p:cNvPr>
          <p:cNvSpPr/>
          <p:nvPr/>
        </p:nvSpPr>
        <p:spPr>
          <a:xfrm>
            <a:off x="3813603" y="3189037"/>
            <a:ext cx="507676" cy="573666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01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6A2DAEA-4F7E-46E0-B36B-323AFC4D4F92}"/>
              </a:ext>
            </a:extLst>
          </p:cNvPr>
          <p:cNvSpPr/>
          <p:nvPr/>
        </p:nvSpPr>
        <p:spPr>
          <a:xfrm>
            <a:off x="6163349" y="3320001"/>
            <a:ext cx="2496729" cy="145648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0A7B281-EDDE-41B1-AB1A-6A468A0B16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0" b="89989" l="10000" r="927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04" t="-102195" r="34392" b="100000"/>
          <a:stretch>
            <a:fillRect/>
          </a:stretch>
        </p:blipFill>
        <p:spPr>
          <a:xfrm>
            <a:off x="103522" y="117414"/>
            <a:ext cx="1618233" cy="2041180"/>
          </a:xfrm>
          <a:custGeom>
            <a:avLst/>
            <a:gdLst>
              <a:gd name="connsiteX0" fmla="*/ 0 w 1618233"/>
              <a:gd name="connsiteY0" fmla="*/ 0 h 2041180"/>
              <a:gd name="connsiteX1" fmla="*/ 1618233 w 1618233"/>
              <a:gd name="connsiteY1" fmla="*/ 2041180 h 2041180"/>
              <a:gd name="connsiteX2" fmla="*/ 0 w 1618233"/>
              <a:gd name="connsiteY2" fmla="*/ 2041180 h 2041180"/>
              <a:gd name="connsiteX3" fmla="*/ 0 w 1618233"/>
              <a:gd name="connsiteY3" fmla="*/ 0 h 2041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233" h="2041180">
                <a:moveTo>
                  <a:pt x="0" y="0"/>
                </a:moveTo>
                <a:lnTo>
                  <a:pt x="1618233" y="2041180"/>
                </a:lnTo>
                <a:lnTo>
                  <a:pt x="0" y="20411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4C2CFDC-D095-44FF-B09B-D7A2C614A2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0" b="89989" l="10000" r="927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348" y="2158594"/>
            <a:ext cx="2614443" cy="1997332"/>
          </a:xfrm>
          <a:custGeom>
            <a:avLst/>
            <a:gdLst>
              <a:gd name="connsiteX0" fmla="*/ 0 w 2843810"/>
              <a:gd name="connsiteY0" fmla="*/ 0 h 1997332"/>
              <a:gd name="connsiteX1" fmla="*/ 247539 w 2843810"/>
              <a:gd name="connsiteY1" fmla="*/ 0 h 1997332"/>
              <a:gd name="connsiteX2" fmla="*/ 247539 w 2843810"/>
              <a:gd name="connsiteY2" fmla="*/ 1954820 h 1997332"/>
              <a:gd name="connsiteX3" fmla="*/ 2843810 w 2843810"/>
              <a:gd name="connsiteY3" fmla="*/ 1954820 h 1997332"/>
              <a:gd name="connsiteX4" fmla="*/ 2843810 w 2843810"/>
              <a:gd name="connsiteY4" fmla="*/ 1997332 h 1997332"/>
              <a:gd name="connsiteX5" fmla="*/ 0 w 2843810"/>
              <a:gd name="connsiteY5" fmla="*/ 1997332 h 1997332"/>
              <a:gd name="connsiteX6" fmla="*/ 0 w 2843810"/>
              <a:gd name="connsiteY6" fmla="*/ 0 h 19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3810" h="1997332">
                <a:moveTo>
                  <a:pt x="0" y="0"/>
                </a:moveTo>
                <a:lnTo>
                  <a:pt x="247539" y="0"/>
                </a:lnTo>
                <a:lnTo>
                  <a:pt x="247539" y="1954820"/>
                </a:lnTo>
                <a:lnTo>
                  <a:pt x="2843810" y="1954820"/>
                </a:lnTo>
                <a:lnTo>
                  <a:pt x="2843810" y="1997332"/>
                </a:lnTo>
                <a:lnTo>
                  <a:pt x="0" y="199733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EE001D5D-EA05-4FE4-9A69-A8A8715B95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0" b="89989" l="10000" r="927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08" b="38235"/>
          <a:stretch>
            <a:fillRect/>
          </a:stretch>
        </p:blipFill>
        <p:spPr>
          <a:xfrm>
            <a:off x="1721754" y="2158594"/>
            <a:ext cx="978038" cy="1233662"/>
          </a:xfrm>
          <a:custGeom>
            <a:avLst/>
            <a:gdLst>
              <a:gd name="connsiteX0" fmla="*/ 0 w 978038"/>
              <a:gd name="connsiteY0" fmla="*/ 0 h 1233662"/>
              <a:gd name="connsiteX1" fmla="*/ 978038 w 978038"/>
              <a:gd name="connsiteY1" fmla="*/ 0 h 1233662"/>
              <a:gd name="connsiteX2" fmla="*/ 978038 w 978038"/>
              <a:gd name="connsiteY2" fmla="*/ 1233662 h 1233662"/>
              <a:gd name="connsiteX3" fmla="*/ 0 w 978038"/>
              <a:gd name="connsiteY3" fmla="*/ 0 h 123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38" h="1233662">
                <a:moveTo>
                  <a:pt x="0" y="0"/>
                </a:moveTo>
                <a:lnTo>
                  <a:pt x="978038" y="0"/>
                </a:lnTo>
                <a:lnTo>
                  <a:pt x="978038" y="123366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AD32828-08CE-455B-8E9F-703DC05565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00" b="89989" l="10000" r="927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1765" r="-20104" b="2128"/>
          <a:stretch>
            <a:fillRect/>
          </a:stretch>
        </p:blipFill>
        <p:spPr>
          <a:xfrm>
            <a:off x="2699793" y="3392256"/>
            <a:ext cx="571729" cy="721158"/>
          </a:xfrm>
          <a:custGeom>
            <a:avLst/>
            <a:gdLst>
              <a:gd name="connsiteX0" fmla="*/ 0 w 571729"/>
              <a:gd name="connsiteY0" fmla="*/ 0 h 721158"/>
              <a:gd name="connsiteX1" fmla="*/ 571729 w 571729"/>
              <a:gd name="connsiteY1" fmla="*/ 721158 h 721158"/>
              <a:gd name="connsiteX2" fmla="*/ 0 w 571729"/>
              <a:gd name="connsiteY2" fmla="*/ 721158 h 721158"/>
              <a:gd name="connsiteX3" fmla="*/ 0 w 571729"/>
              <a:gd name="connsiteY3" fmla="*/ 0 h 72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29" h="721158">
                <a:moveTo>
                  <a:pt x="0" y="0"/>
                </a:moveTo>
                <a:lnTo>
                  <a:pt x="571729" y="721158"/>
                </a:lnTo>
                <a:lnTo>
                  <a:pt x="0" y="72115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BE1575F-5B29-4C39-A046-4469ED263D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1" t="4042" r="25473"/>
          <a:stretch/>
        </p:blipFill>
        <p:spPr>
          <a:xfrm>
            <a:off x="395536" y="51468"/>
            <a:ext cx="4248470" cy="3894146"/>
          </a:xfrm>
          <a:custGeom>
            <a:avLst/>
            <a:gdLst>
              <a:gd name="connsiteX0" fmla="*/ 0 w 4248470"/>
              <a:gd name="connsiteY0" fmla="*/ 0 h 3894146"/>
              <a:gd name="connsiteX1" fmla="*/ 4248470 w 4248470"/>
              <a:gd name="connsiteY1" fmla="*/ 0 h 3894146"/>
              <a:gd name="connsiteX2" fmla="*/ 3188801 w 4248470"/>
              <a:gd name="connsiteY2" fmla="*/ 3894146 h 3894146"/>
              <a:gd name="connsiteX3" fmla="*/ 3117685 w 4248470"/>
              <a:gd name="connsiteY3" fmla="*/ 3894146 h 3894146"/>
              <a:gd name="connsiteX4" fmla="*/ 0 w 4248470"/>
              <a:gd name="connsiteY4" fmla="*/ 0 h 38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470" h="3894146">
                <a:moveTo>
                  <a:pt x="0" y="0"/>
                </a:moveTo>
                <a:lnTo>
                  <a:pt x="4248470" y="0"/>
                </a:lnTo>
                <a:lnTo>
                  <a:pt x="3188801" y="3894146"/>
                </a:lnTo>
                <a:lnTo>
                  <a:pt x="3117685" y="389414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DDAC3A7-6435-44BD-9966-6140410949F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9" t="100000" r="43595" b="-1634"/>
          <a:stretch/>
        </p:blipFill>
        <p:spPr>
          <a:xfrm>
            <a:off x="3513221" y="3945615"/>
            <a:ext cx="71116" cy="66295"/>
          </a:xfrm>
          <a:custGeom>
            <a:avLst/>
            <a:gdLst>
              <a:gd name="connsiteX0" fmla="*/ 0 w 71116"/>
              <a:gd name="connsiteY0" fmla="*/ 0 h 66295"/>
              <a:gd name="connsiteX1" fmla="*/ 71116 w 71116"/>
              <a:gd name="connsiteY1" fmla="*/ 0 h 66295"/>
              <a:gd name="connsiteX2" fmla="*/ 53076 w 71116"/>
              <a:gd name="connsiteY2" fmla="*/ 66295 h 66295"/>
              <a:gd name="connsiteX3" fmla="*/ 0 w 71116"/>
              <a:gd name="connsiteY3" fmla="*/ 0 h 6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16" h="66295">
                <a:moveTo>
                  <a:pt x="0" y="0"/>
                </a:moveTo>
                <a:lnTo>
                  <a:pt x="71116" y="0"/>
                </a:lnTo>
                <a:lnTo>
                  <a:pt x="53076" y="6629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6FF00280-F474-43AA-A1EE-D0E572DD9018}"/>
              </a:ext>
            </a:extLst>
          </p:cNvPr>
          <p:cNvSpPr/>
          <p:nvPr/>
        </p:nvSpPr>
        <p:spPr>
          <a:xfrm flipH="1" flipV="1">
            <a:off x="0" y="-22033"/>
            <a:ext cx="3462212" cy="4227934"/>
          </a:xfrm>
          <a:custGeom>
            <a:avLst/>
            <a:gdLst>
              <a:gd name="connsiteX0" fmla="*/ 3462212 w 3462212"/>
              <a:gd name="connsiteY0" fmla="*/ 4227934 h 4227934"/>
              <a:gd name="connsiteX1" fmla="*/ 0 w 3462212"/>
              <a:gd name="connsiteY1" fmla="*/ 0 h 4227934"/>
              <a:gd name="connsiteX2" fmla="*/ 3462212 w 3462212"/>
              <a:gd name="connsiteY2" fmla="*/ 0 h 4227934"/>
              <a:gd name="connsiteX3" fmla="*/ 3462212 w 3462212"/>
              <a:gd name="connsiteY3" fmla="*/ 4227934 h 4227934"/>
              <a:gd name="connsiteX4" fmla="*/ 3354709 w 3462212"/>
              <a:gd name="connsiteY4" fmla="*/ 3960440 h 4227934"/>
              <a:gd name="connsiteX5" fmla="*/ 3354709 w 3462212"/>
              <a:gd name="connsiteY5" fmla="*/ 72008 h 4227934"/>
              <a:gd name="connsiteX6" fmla="*/ 186356 w 3462212"/>
              <a:gd name="connsiteY6" fmla="*/ 72008 h 4227934"/>
              <a:gd name="connsiteX7" fmla="*/ 3354709 w 3462212"/>
              <a:gd name="connsiteY7" fmla="*/ 3960440 h 422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2212" h="4227934">
                <a:moveTo>
                  <a:pt x="3462212" y="4227934"/>
                </a:moveTo>
                <a:lnTo>
                  <a:pt x="0" y="0"/>
                </a:lnTo>
                <a:lnTo>
                  <a:pt x="3462212" y="0"/>
                </a:lnTo>
                <a:lnTo>
                  <a:pt x="3462212" y="4227934"/>
                </a:lnTo>
                <a:close/>
                <a:moveTo>
                  <a:pt x="3354709" y="3960440"/>
                </a:moveTo>
                <a:lnTo>
                  <a:pt x="3354709" y="72008"/>
                </a:lnTo>
                <a:lnTo>
                  <a:pt x="186356" y="72008"/>
                </a:lnTo>
                <a:lnTo>
                  <a:pt x="3354709" y="39604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ACDE96CE-9D44-474E-8F8C-494190EB9FAA}"/>
              </a:ext>
            </a:extLst>
          </p:cNvPr>
          <p:cNvSpPr/>
          <p:nvPr/>
        </p:nvSpPr>
        <p:spPr>
          <a:xfrm flipH="1" flipV="1">
            <a:off x="179512" y="-22034"/>
            <a:ext cx="4608512" cy="4227934"/>
          </a:xfrm>
          <a:custGeom>
            <a:avLst/>
            <a:gdLst>
              <a:gd name="connsiteX0" fmla="*/ 4608512 w 4608512"/>
              <a:gd name="connsiteY0" fmla="*/ 4227934 h 4227934"/>
              <a:gd name="connsiteX1" fmla="*/ 0 w 4608512"/>
              <a:gd name="connsiteY1" fmla="*/ 4227934 h 4227934"/>
              <a:gd name="connsiteX2" fmla="*/ 1169041 w 4608512"/>
              <a:gd name="connsiteY2" fmla="*/ 0 h 4227934"/>
              <a:gd name="connsiteX3" fmla="*/ 4608512 w 4608512"/>
              <a:gd name="connsiteY3" fmla="*/ 4227934 h 4227934"/>
              <a:gd name="connsiteX4" fmla="*/ 4392489 w 4608512"/>
              <a:gd name="connsiteY4" fmla="*/ 4126497 h 4227934"/>
              <a:gd name="connsiteX5" fmla="*/ 1221728 w 4608512"/>
              <a:gd name="connsiteY5" fmla="*/ 238064 h 4227934"/>
              <a:gd name="connsiteX6" fmla="*/ 144019 w 4608512"/>
              <a:gd name="connsiteY6" fmla="*/ 4126497 h 4227934"/>
              <a:gd name="connsiteX7" fmla="*/ 4392489 w 4608512"/>
              <a:gd name="connsiteY7" fmla="*/ 4126497 h 422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08512" h="4227934">
                <a:moveTo>
                  <a:pt x="4608512" y="4227934"/>
                </a:moveTo>
                <a:lnTo>
                  <a:pt x="0" y="4227934"/>
                </a:lnTo>
                <a:lnTo>
                  <a:pt x="1169041" y="0"/>
                </a:lnTo>
                <a:lnTo>
                  <a:pt x="4608512" y="4227934"/>
                </a:lnTo>
                <a:close/>
                <a:moveTo>
                  <a:pt x="4392489" y="4126497"/>
                </a:moveTo>
                <a:lnTo>
                  <a:pt x="1221728" y="238064"/>
                </a:lnTo>
                <a:lnTo>
                  <a:pt x="144019" y="4126497"/>
                </a:lnTo>
                <a:lnTo>
                  <a:pt x="4392489" y="41264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497FB2D4-79B0-4A15-AC48-D0F77B9B8EC9}"/>
              </a:ext>
            </a:extLst>
          </p:cNvPr>
          <p:cNvSpPr/>
          <p:nvPr/>
        </p:nvSpPr>
        <p:spPr>
          <a:xfrm rot="19241992">
            <a:off x="-57304" y="4244906"/>
            <a:ext cx="901789" cy="1335165"/>
          </a:xfrm>
          <a:custGeom>
            <a:avLst/>
            <a:gdLst>
              <a:gd name="connsiteX0" fmla="*/ 488686 w 901789"/>
              <a:gd name="connsiteY0" fmla="*/ 0 h 1335165"/>
              <a:gd name="connsiteX1" fmla="*/ 901789 w 901789"/>
              <a:gd name="connsiteY1" fmla="*/ 338123 h 1335165"/>
              <a:gd name="connsiteX2" fmla="*/ 901789 w 901789"/>
              <a:gd name="connsiteY2" fmla="*/ 1335165 h 1335165"/>
              <a:gd name="connsiteX3" fmla="*/ 0 w 901789"/>
              <a:gd name="connsiteY3" fmla="*/ 597056 h 1335165"/>
              <a:gd name="connsiteX4" fmla="*/ 488686 w 901789"/>
              <a:gd name="connsiteY4" fmla="*/ 0 h 133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789" h="1335165">
                <a:moveTo>
                  <a:pt x="488686" y="0"/>
                </a:moveTo>
                <a:lnTo>
                  <a:pt x="901789" y="338123"/>
                </a:lnTo>
                <a:lnTo>
                  <a:pt x="901789" y="1335165"/>
                </a:lnTo>
                <a:lnTo>
                  <a:pt x="0" y="597056"/>
                </a:lnTo>
                <a:lnTo>
                  <a:pt x="488686" y="0"/>
                </a:lnTo>
                <a:close/>
              </a:path>
            </a:pathLst>
          </a:cu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EC0B1034-28E4-4988-AD3C-71F3886CE2A7}"/>
              </a:ext>
            </a:extLst>
          </p:cNvPr>
          <p:cNvSpPr/>
          <p:nvPr/>
        </p:nvSpPr>
        <p:spPr>
          <a:xfrm rot="19241992">
            <a:off x="1080264" y="3989633"/>
            <a:ext cx="658701" cy="1536185"/>
          </a:xfrm>
          <a:custGeom>
            <a:avLst/>
            <a:gdLst>
              <a:gd name="connsiteX0" fmla="*/ 0 w 658701"/>
              <a:gd name="connsiteY0" fmla="*/ 0 h 1536185"/>
              <a:gd name="connsiteX1" fmla="*/ 658701 w 658701"/>
              <a:gd name="connsiteY1" fmla="*/ 539143 h 1536185"/>
              <a:gd name="connsiteX2" fmla="*/ 658701 w 658701"/>
              <a:gd name="connsiteY2" fmla="*/ 1536185 h 1536185"/>
              <a:gd name="connsiteX3" fmla="*/ 0 w 658701"/>
              <a:gd name="connsiteY3" fmla="*/ 997042 h 1536185"/>
              <a:gd name="connsiteX4" fmla="*/ 0 w 658701"/>
              <a:gd name="connsiteY4" fmla="*/ 0 h 153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701" h="1536185">
                <a:moveTo>
                  <a:pt x="0" y="0"/>
                </a:moveTo>
                <a:lnTo>
                  <a:pt x="658701" y="539143"/>
                </a:lnTo>
                <a:lnTo>
                  <a:pt x="658701" y="1536185"/>
                </a:lnTo>
                <a:lnTo>
                  <a:pt x="0" y="99704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91CF914E-A6BB-41FE-B536-545876976E98}"/>
              </a:ext>
            </a:extLst>
          </p:cNvPr>
          <p:cNvSpPr/>
          <p:nvPr/>
        </p:nvSpPr>
        <p:spPr>
          <a:xfrm rot="19241992">
            <a:off x="2058062" y="4011566"/>
            <a:ext cx="605107" cy="1492318"/>
          </a:xfrm>
          <a:custGeom>
            <a:avLst/>
            <a:gdLst>
              <a:gd name="connsiteX0" fmla="*/ 0 w 605107"/>
              <a:gd name="connsiteY0" fmla="*/ 0 h 1492318"/>
              <a:gd name="connsiteX1" fmla="*/ 605107 w 605107"/>
              <a:gd name="connsiteY1" fmla="*/ 495276 h 1492318"/>
              <a:gd name="connsiteX2" fmla="*/ 605107 w 605107"/>
              <a:gd name="connsiteY2" fmla="*/ 1492318 h 1492318"/>
              <a:gd name="connsiteX3" fmla="*/ 0 w 605107"/>
              <a:gd name="connsiteY3" fmla="*/ 997042 h 1492318"/>
              <a:gd name="connsiteX4" fmla="*/ 0 w 605107"/>
              <a:gd name="connsiteY4" fmla="*/ 0 h 1492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107" h="1492318">
                <a:moveTo>
                  <a:pt x="0" y="0"/>
                </a:moveTo>
                <a:lnTo>
                  <a:pt x="605107" y="495276"/>
                </a:lnTo>
                <a:lnTo>
                  <a:pt x="605107" y="1492318"/>
                </a:lnTo>
                <a:lnTo>
                  <a:pt x="0" y="997042"/>
                </a:lnTo>
                <a:lnTo>
                  <a:pt x="0" y="0"/>
                </a:lnTo>
                <a:close/>
              </a:path>
            </a:pathLst>
          </a:cu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5209CF43-B938-43C2-8709-C880225461B0}"/>
              </a:ext>
            </a:extLst>
          </p:cNvPr>
          <p:cNvSpPr/>
          <p:nvPr/>
        </p:nvSpPr>
        <p:spPr>
          <a:xfrm rot="19241992">
            <a:off x="3000243" y="3939284"/>
            <a:ext cx="781728" cy="1636882"/>
          </a:xfrm>
          <a:custGeom>
            <a:avLst/>
            <a:gdLst>
              <a:gd name="connsiteX0" fmla="*/ 0 w 781728"/>
              <a:gd name="connsiteY0" fmla="*/ 0 h 1636882"/>
              <a:gd name="connsiteX1" fmla="*/ 781492 w 781728"/>
              <a:gd name="connsiteY1" fmla="*/ 639646 h 1636882"/>
              <a:gd name="connsiteX2" fmla="*/ 781728 w 781728"/>
              <a:gd name="connsiteY2" fmla="*/ 1636882 h 1636882"/>
              <a:gd name="connsiteX3" fmla="*/ 0 w 781728"/>
              <a:gd name="connsiteY3" fmla="*/ 997042 h 1636882"/>
              <a:gd name="connsiteX4" fmla="*/ 0 w 781728"/>
              <a:gd name="connsiteY4" fmla="*/ 0 h 16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28" h="1636882">
                <a:moveTo>
                  <a:pt x="0" y="0"/>
                </a:moveTo>
                <a:lnTo>
                  <a:pt x="781492" y="639646"/>
                </a:lnTo>
                <a:lnTo>
                  <a:pt x="781728" y="1636882"/>
                </a:lnTo>
                <a:lnTo>
                  <a:pt x="0" y="99704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DD4E3C87-9FC9-4E4F-8D04-79A6103B2248}"/>
              </a:ext>
            </a:extLst>
          </p:cNvPr>
          <p:cNvSpPr/>
          <p:nvPr/>
        </p:nvSpPr>
        <p:spPr>
          <a:xfrm rot="21152284">
            <a:off x="5276069" y="679688"/>
            <a:ext cx="379001" cy="857786"/>
          </a:xfrm>
          <a:custGeom>
            <a:avLst/>
            <a:gdLst>
              <a:gd name="connsiteX0" fmla="*/ 18937 w 379001"/>
              <a:gd name="connsiteY0" fmla="*/ 490 h 857786"/>
              <a:gd name="connsiteX1" fmla="*/ 375152 w 379001"/>
              <a:gd name="connsiteY1" fmla="*/ 482884 h 857786"/>
              <a:gd name="connsiteX2" fmla="*/ 71624 w 379001"/>
              <a:gd name="connsiteY2" fmla="*/ 844625 h 857786"/>
              <a:gd name="connsiteX3" fmla="*/ 0 w 379001"/>
              <a:gd name="connsiteY3" fmla="*/ 857786 h 857786"/>
              <a:gd name="connsiteX4" fmla="*/ 0 w 379001"/>
              <a:gd name="connsiteY4" fmla="*/ 774275 h 857786"/>
              <a:gd name="connsiteX5" fmla="*/ 49637 w 379001"/>
              <a:gd name="connsiteY5" fmla="*/ 765013 h 857786"/>
              <a:gd name="connsiteX6" fmla="*/ 293281 w 379001"/>
              <a:gd name="connsiteY6" fmla="*/ 472160 h 857786"/>
              <a:gd name="connsiteX7" fmla="*/ 8214 w 379001"/>
              <a:gd name="connsiteY7" fmla="*/ 82360 h 857786"/>
              <a:gd name="connsiteX8" fmla="*/ 0 w 379001"/>
              <a:gd name="connsiteY8" fmla="*/ 82156 h 857786"/>
              <a:gd name="connsiteX9" fmla="*/ 0 w 379001"/>
              <a:gd name="connsiteY9" fmla="*/ 0 h 857786"/>
              <a:gd name="connsiteX10" fmla="*/ 18937 w 379001"/>
              <a:gd name="connsiteY10" fmla="*/ 490 h 85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01" h="857786">
                <a:moveTo>
                  <a:pt x="18937" y="490"/>
                </a:moveTo>
                <a:cubicBezTo>
                  <a:pt x="246658" y="30316"/>
                  <a:pt x="406140" y="246290"/>
                  <a:pt x="375152" y="482884"/>
                </a:cubicBezTo>
                <a:cubicBezTo>
                  <a:pt x="351911" y="660328"/>
                  <a:pt x="228131" y="798974"/>
                  <a:pt x="71624" y="844625"/>
                </a:cubicBezTo>
                <a:lnTo>
                  <a:pt x="0" y="857786"/>
                </a:lnTo>
                <a:lnTo>
                  <a:pt x="0" y="774275"/>
                </a:lnTo>
                <a:lnTo>
                  <a:pt x="49637" y="765013"/>
                </a:lnTo>
                <a:cubicBezTo>
                  <a:pt x="175131" y="727943"/>
                  <a:pt x="274482" y="615693"/>
                  <a:pt x="293281" y="472160"/>
                </a:cubicBezTo>
                <a:cubicBezTo>
                  <a:pt x="318347" y="280784"/>
                  <a:pt x="190719" y="106264"/>
                  <a:pt x="8214" y="82360"/>
                </a:cubicBezTo>
                <a:lnTo>
                  <a:pt x="0" y="82156"/>
                </a:lnTo>
                <a:lnTo>
                  <a:pt x="0" y="0"/>
                </a:lnTo>
                <a:lnTo>
                  <a:pt x="18937" y="4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949B0BBB-E067-4F03-9DE2-BA3FFAC8C58A}"/>
              </a:ext>
            </a:extLst>
          </p:cNvPr>
          <p:cNvSpPr/>
          <p:nvPr/>
        </p:nvSpPr>
        <p:spPr>
          <a:xfrm rot="21152284">
            <a:off x="4826836" y="743457"/>
            <a:ext cx="359160" cy="853435"/>
          </a:xfrm>
          <a:custGeom>
            <a:avLst/>
            <a:gdLst>
              <a:gd name="connsiteX0" fmla="*/ 359160 w 359160"/>
              <a:gd name="connsiteY0" fmla="*/ 0 h 853435"/>
              <a:gd name="connsiteX1" fmla="*/ 359160 w 359160"/>
              <a:gd name="connsiteY1" fmla="*/ 83568 h 853435"/>
              <a:gd name="connsiteX2" fmla="*/ 329364 w 359160"/>
              <a:gd name="connsiteY2" fmla="*/ 89128 h 853435"/>
              <a:gd name="connsiteX3" fmla="*/ 85720 w 359160"/>
              <a:gd name="connsiteY3" fmla="*/ 381980 h 853435"/>
              <a:gd name="connsiteX4" fmla="*/ 305111 w 359160"/>
              <a:gd name="connsiteY4" fmla="*/ 756017 h 853435"/>
              <a:gd name="connsiteX5" fmla="*/ 359160 w 359160"/>
              <a:gd name="connsiteY5" fmla="*/ 768990 h 853435"/>
              <a:gd name="connsiteX6" fmla="*/ 359160 w 359160"/>
              <a:gd name="connsiteY6" fmla="*/ 853435 h 853435"/>
              <a:gd name="connsiteX7" fmla="*/ 278106 w 359160"/>
              <a:gd name="connsiteY7" fmla="*/ 834063 h 853435"/>
              <a:gd name="connsiteX8" fmla="*/ 3849 w 359160"/>
              <a:gd name="connsiteY8" fmla="*/ 371257 h 853435"/>
              <a:gd name="connsiteX9" fmla="*/ 307377 w 359160"/>
              <a:gd name="connsiteY9" fmla="*/ 9516 h 853435"/>
              <a:gd name="connsiteX10" fmla="*/ 359160 w 359160"/>
              <a:gd name="connsiteY10" fmla="*/ 0 h 85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9160" h="853435">
                <a:moveTo>
                  <a:pt x="359160" y="0"/>
                </a:moveTo>
                <a:lnTo>
                  <a:pt x="359160" y="83568"/>
                </a:lnTo>
                <a:lnTo>
                  <a:pt x="329364" y="89128"/>
                </a:lnTo>
                <a:cubicBezTo>
                  <a:pt x="203870" y="126197"/>
                  <a:pt x="104519" y="238448"/>
                  <a:pt x="85720" y="381980"/>
                </a:cubicBezTo>
                <a:cubicBezTo>
                  <a:pt x="63787" y="549435"/>
                  <a:pt x="158761" y="703983"/>
                  <a:pt x="305111" y="756017"/>
                </a:cubicBezTo>
                <a:lnTo>
                  <a:pt x="359160" y="768990"/>
                </a:lnTo>
                <a:lnTo>
                  <a:pt x="359160" y="853435"/>
                </a:lnTo>
                <a:lnTo>
                  <a:pt x="278106" y="834063"/>
                </a:lnTo>
                <a:cubicBezTo>
                  <a:pt x="95449" y="769509"/>
                  <a:pt x="-23266" y="578276"/>
                  <a:pt x="3849" y="371257"/>
                </a:cubicBezTo>
                <a:cubicBezTo>
                  <a:pt x="27090" y="193812"/>
                  <a:pt x="150870" y="55166"/>
                  <a:pt x="307377" y="9516"/>
                </a:cubicBezTo>
                <a:lnTo>
                  <a:pt x="35916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2DAE1C24-58F2-456D-8722-69E15661EE8C}"/>
              </a:ext>
            </a:extLst>
          </p:cNvPr>
          <p:cNvSpPr/>
          <p:nvPr/>
        </p:nvSpPr>
        <p:spPr>
          <a:xfrm rot="21152284">
            <a:off x="5280478" y="1561168"/>
            <a:ext cx="94184" cy="631177"/>
          </a:xfrm>
          <a:custGeom>
            <a:avLst/>
            <a:gdLst>
              <a:gd name="connsiteX0" fmla="*/ 94184 w 94184"/>
              <a:gd name="connsiteY0" fmla="*/ 734 h 631177"/>
              <a:gd name="connsiteX1" fmla="*/ 94184 w 94184"/>
              <a:gd name="connsiteY1" fmla="*/ 630672 h 631177"/>
              <a:gd name="connsiteX2" fmla="*/ 14034 w 94184"/>
              <a:gd name="connsiteY2" fmla="*/ 628598 h 631177"/>
              <a:gd name="connsiteX3" fmla="*/ 0 w 94184"/>
              <a:gd name="connsiteY3" fmla="*/ 631177 h 631177"/>
              <a:gd name="connsiteX4" fmla="*/ 0 w 94184"/>
              <a:gd name="connsiteY4" fmla="*/ 0 h 631177"/>
              <a:gd name="connsiteX5" fmla="*/ 904 w 94184"/>
              <a:gd name="connsiteY5" fmla="*/ 216 h 631177"/>
              <a:gd name="connsiteX6" fmla="*/ 85141 w 94184"/>
              <a:gd name="connsiteY6" fmla="*/ 2396 h 631177"/>
              <a:gd name="connsiteX7" fmla="*/ 94184 w 94184"/>
              <a:gd name="connsiteY7" fmla="*/ 734 h 63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184" h="631177">
                <a:moveTo>
                  <a:pt x="94184" y="734"/>
                </a:moveTo>
                <a:lnTo>
                  <a:pt x="94184" y="630672"/>
                </a:lnTo>
                <a:lnTo>
                  <a:pt x="14034" y="628598"/>
                </a:lnTo>
                <a:lnTo>
                  <a:pt x="0" y="631177"/>
                </a:lnTo>
                <a:lnTo>
                  <a:pt x="0" y="0"/>
                </a:lnTo>
                <a:lnTo>
                  <a:pt x="904" y="216"/>
                </a:lnTo>
                <a:cubicBezTo>
                  <a:pt x="29368" y="3944"/>
                  <a:pt x="57553" y="4587"/>
                  <a:pt x="85141" y="2396"/>
                </a:cubicBezTo>
                <a:lnTo>
                  <a:pt x="94184" y="73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E327882-429B-4514-B470-5DD228B27724}"/>
              </a:ext>
            </a:extLst>
          </p:cNvPr>
          <p:cNvSpPr/>
          <p:nvPr/>
        </p:nvSpPr>
        <p:spPr>
          <a:xfrm rot="21152284">
            <a:off x="5469137" y="2155790"/>
            <a:ext cx="364151" cy="854674"/>
          </a:xfrm>
          <a:custGeom>
            <a:avLst/>
            <a:gdLst>
              <a:gd name="connsiteX0" fmla="*/ 4088 w 364151"/>
              <a:gd name="connsiteY0" fmla="*/ 106 h 854674"/>
              <a:gd name="connsiteX1" fmla="*/ 360302 w 364151"/>
              <a:gd name="connsiteY1" fmla="*/ 482500 h 854674"/>
              <a:gd name="connsiteX2" fmla="*/ 56774 w 364151"/>
              <a:gd name="connsiteY2" fmla="*/ 844241 h 854674"/>
              <a:gd name="connsiteX3" fmla="*/ 0 w 364151"/>
              <a:gd name="connsiteY3" fmla="*/ 854674 h 854674"/>
              <a:gd name="connsiteX4" fmla="*/ 0 w 364151"/>
              <a:gd name="connsiteY4" fmla="*/ 771120 h 854674"/>
              <a:gd name="connsiteX5" fmla="*/ 34787 w 364151"/>
              <a:gd name="connsiteY5" fmla="*/ 764629 h 854674"/>
              <a:gd name="connsiteX6" fmla="*/ 278431 w 364151"/>
              <a:gd name="connsiteY6" fmla="*/ 471777 h 854674"/>
              <a:gd name="connsiteX7" fmla="*/ 59041 w 364151"/>
              <a:gd name="connsiteY7" fmla="*/ 97739 h 854674"/>
              <a:gd name="connsiteX8" fmla="*/ 0 w 364151"/>
              <a:gd name="connsiteY8" fmla="*/ 83569 h 854674"/>
              <a:gd name="connsiteX9" fmla="*/ 0 w 364151"/>
              <a:gd name="connsiteY9" fmla="*/ 0 h 854674"/>
              <a:gd name="connsiteX10" fmla="*/ 4088 w 364151"/>
              <a:gd name="connsiteY10" fmla="*/ 106 h 85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4151" h="854674">
                <a:moveTo>
                  <a:pt x="4088" y="106"/>
                </a:moveTo>
                <a:cubicBezTo>
                  <a:pt x="231808" y="29932"/>
                  <a:pt x="391290" y="245906"/>
                  <a:pt x="360302" y="482500"/>
                </a:cubicBezTo>
                <a:cubicBezTo>
                  <a:pt x="337061" y="659945"/>
                  <a:pt x="213281" y="798591"/>
                  <a:pt x="56774" y="844241"/>
                </a:cubicBezTo>
                <a:lnTo>
                  <a:pt x="0" y="854674"/>
                </a:lnTo>
                <a:lnTo>
                  <a:pt x="0" y="771120"/>
                </a:lnTo>
                <a:lnTo>
                  <a:pt x="34787" y="764629"/>
                </a:lnTo>
                <a:cubicBezTo>
                  <a:pt x="160281" y="727559"/>
                  <a:pt x="259632" y="615309"/>
                  <a:pt x="278431" y="471777"/>
                </a:cubicBezTo>
                <a:cubicBezTo>
                  <a:pt x="300364" y="304322"/>
                  <a:pt x="205390" y="149774"/>
                  <a:pt x="59041" y="97739"/>
                </a:cubicBezTo>
                <a:lnTo>
                  <a:pt x="0" y="83569"/>
                </a:lnTo>
                <a:lnTo>
                  <a:pt x="0" y="0"/>
                </a:lnTo>
                <a:lnTo>
                  <a:pt x="4088" y="10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DF85C2D2-788B-4486-883C-D01654898AB5}"/>
              </a:ext>
            </a:extLst>
          </p:cNvPr>
          <p:cNvSpPr/>
          <p:nvPr/>
        </p:nvSpPr>
        <p:spPr>
          <a:xfrm rot="21152284">
            <a:off x="5005066" y="2216445"/>
            <a:ext cx="374010" cy="856740"/>
          </a:xfrm>
          <a:custGeom>
            <a:avLst/>
            <a:gdLst>
              <a:gd name="connsiteX0" fmla="*/ 374010 w 374010"/>
              <a:gd name="connsiteY0" fmla="*/ 0 h 856740"/>
              <a:gd name="connsiteX1" fmla="*/ 374010 w 374010"/>
              <a:gd name="connsiteY1" fmla="*/ 83526 h 856740"/>
              <a:gd name="connsiteX2" fmla="*/ 329364 w 374010"/>
              <a:gd name="connsiteY2" fmla="*/ 91856 h 856740"/>
              <a:gd name="connsiteX3" fmla="*/ 85720 w 374010"/>
              <a:gd name="connsiteY3" fmla="*/ 384708 h 856740"/>
              <a:gd name="connsiteX4" fmla="*/ 370787 w 374010"/>
              <a:gd name="connsiteY4" fmla="*/ 774508 h 856740"/>
              <a:gd name="connsiteX5" fmla="*/ 374010 w 374010"/>
              <a:gd name="connsiteY5" fmla="*/ 774589 h 856740"/>
              <a:gd name="connsiteX6" fmla="*/ 374010 w 374010"/>
              <a:gd name="connsiteY6" fmla="*/ 856740 h 856740"/>
              <a:gd name="connsiteX7" fmla="*/ 360064 w 374010"/>
              <a:gd name="connsiteY7" fmla="*/ 856379 h 856740"/>
              <a:gd name="connsiteX8" fmla="*/ 3849 w 374010"/>
              <a:gd name="connsiteY8" fmla="*/ 373985 h 856740"/>
              <a:gd name="connsiteX9" fmla="*/ 307377 w 374010"/>
              <a:gd name="connsiteY9" fmla="*/ 12244 h 856740"/>
              <a:gd name="connsiteX10" fmla="*/ 374010 w 374010"/>
              <a:gd name="connsiteY10" fmla="*/ 0 h 85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4010" h="856740">
                <a:moveTo>
                  <a:pt x="374010" y="0"/>
                </a:moveTo>
                <a:lnTo>
                  <a:pt x="374010" y="83526"/>
                </a:lnTo>
                <a:lnTo>
                  <a:pt x="329364" y="91856"/>
                </a:lnTo>
                <a:cubicBezTo>
                  <a:pt x="203870" y="128926"/>
                  <a:pt x="104519" y="241176"/>
                  <a:pt x="85720" y="384708"/>
                </a:cubicBezTo>
                <a:cubicBezTo>
                  <a:pt x="60654" y="576085"/>
                  <a:pt x="188283" y="750605"/>
                  <a:pt x="370787" y="774508"/>
                </a:cubicBezTo>
                <a:lnTo>
                  <a:pt x="374010" y="774589"/>
                </a:lnTo>
                <a:lnTo>
                  <a:pt x="374010" y="856740"/>
                </a:lnTo>
                <a:lnTo>
                  <a:pt x="360064" y="856379"/>
                </a:lnTo>
                <a:cubicBezTo>
                  <a:pt x="132344" y="826553"/>
                  <a:pt x="-27139" y="610579"/>
                  <a:pt x="3849" y="373985"/>
                </a:cubicBezTo>
                <a:cubicBezTo>
                  <a:pt x="27090" y="196540"/>
                  <a:pt x="150870" y="57894"/>
                  <a:pt x="307377" y="12244"/>
                </a:cubicBezTo>
                <a:lnTo>
                  <a:pt x="3740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id="{2B5C26A1-5C55-495E-82F7-F81FFBFE27A5}"/>
              </a:ext>
            </a:extLst>
          </p:cNvPr>
          <p:cNvSpPr/>
          <p:nvPr/>
        </p:nvSpPr>
        <p:spPr>
          <a:xfrm rot="21152284">
            <a:off x="5474090" y="3033888"/>
            <a:ext cx="94184" cy="642175"/>
          </a:xfrm>
          <a:custGeom>
            <a:avLst/>
            <a:gdLst>
              <a:gd name="connsiteX0" fmla="*/ 94184 w 94184"/>
              <a:gd name="connsiteY0" fmla="*/ 0 h 642175"/>
              <a:gd name="connsiteX1" fmla="*/ 94184 w 94184"/>
              <a:gd name="connsiteY1" fmla="*/ 636611 h 642175"/>
              <a:gd name="connsiteX2" fmla="*/ 38169 w 94184"/>
              <a:gd name="connsiteY2" fmla="*/ 635162 h 642175"/>
              <a:gd name="connsiteX3" fmla="*/ 0 w 94184"/>
              <a:gd name="connsiteY3" fmla="*/ 642175 h 642175"/>
              <a:gd name="connsiteX4" fmla="*/ 0 w 94184"/>
              <a:gd name="connsiteY4" fmla="*/ 2571 h 642175"/>
              <a:gd name="connsiteX5" fmla="*/ 70291 w 94184"/>
              <a:gd name="connsiteY5" fmla="*/ 4390 h 642175"/>
              <a:gd name="connsiteX6" fmla="*/ 94184 w 94184"/>
              <a:gd name="connsiteY6" fmla="*/ 0 h 64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184" h="642175">
                <a:moveTo>
                  <a:pt x="94184" y="0"/>
                </a:moveTo>
                <a:lnTo>
                  <a:pt x="94184" y="636611"/>
                </a:lnTo>
                <a:lnTo>
                  <a:pt x="38169" y="635162"/>
                </a:lnTo>
                <a:lnTo>
                  <a:pt x="0" y="642175"/>
                </a:lnTo>
                <a:lnTo>
                  <a:pt x="0" y="2571"/>
                </a:lnTo>
                <a:lnTo>
                  <a:pt x="70291" y="4390"/>
                </a:lnTo>
                <a:lnTo>
                  <a:pt x="9418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7A3C3A68-6C93-4FE6-9D6A-686642173600}"/>
              </a:ext>
            </a:extLst>
          </p:cNvPr>
          <p:cNvSpPr/>
          <p:nvPr/>
        </p:nvSpPr>
        <p:spPr>
          <a:xfrm rot="21152284">
            <a:off x="5663031" y="3632859"/>
            <a:ext cx="388286" cy="859689"/>
          </a:xfrm>
          <a:custGeom>
            <a:avLst/>
            <a:gdLst>
              <a:gd name="connsiteX0" fmla="*/ 28223 w 388286"/>
              <a:gd name="connsiteY0" fmla="*/ 731 h 859689"/>
              <a:gd name="connsiteX1" fmla="*/ 384437 w 388286"/>
              <a:gd name="connsiteY1" fmla="*/ 483125 h 859689"/>
              <a:gd name="connsiteX2" fmla="*/ 242 w 388286"/>
              <a:gd name="connsiteY2" fmla="*/ 859689 h 859689"/>
              <a:gd name="connsiteX3" fmla="*/ 0 w 388286"/>
              <a:gd name="connsiteY3" fmla="*/ 859683 h 859689"/>
              <a:gd name="connsiteX4" fmla="*/ 0 w 388286"/>
              <a:gd name="connsiteY4" fmla="*/ 776248 h 859689"/>
              <a:gd name="connsiteX5" fmla="*/ 58922 w 388286"/>
              <a:gd name="connsiteY5" fmla="*/ 765254 h 859689"/>
              <a:gd name="connsiteX6" fmla="*/ 302566 w 388286"/>
              <a:gd name="connsiteY6" fmla="*/ 472401 h 859689"/>
              <a:gd name="connsiteX7" fmla="*/ 17499 w 388286"/>
              <a:gd name="connsiteY7" fmla="*/ 82601 h 859689"/>
              <a:gd name="connsiteX8" fmla="*/ 0 w 388286"/>
              <a:gd name="connsiteY8" fmla="*/ 82165 h 859689"/>
              <a:gd name="connsiteX9" fmla="*/ 0 w 388286"/>
              <a:gd name="connsiteY9" fmla="*/ 0 h 859689"/>
              <a:gd name="connsiteX10" fmla="*/ 28223 w 388286"/>
              <a:gd name="connsiteY10" fmla="*/ 731 h 85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8286" h="859689">
                <a:moveTo>
                  <a:pt x="28223" y="731"/>
                </a:moveTo>
                <a:cubicBezTo>
                  <a:pt x="255943" y="30557"/>
                  <a:pt x="415425" y="246531"/>
                  <a:pt x="384437" y="483125"/>
                </a:cubicBezTo>
                <a:cubicBezTo>
                  <a:pt x="357322" y="690143"/>
                  <a:pt x="193363" y="844353"/>
                  <a:pt x="242" y="859689"/>
                </a:cubicBezTo>
                <a:lnTo>
                  <a:pt x="0" y="859683"/>
                </a:lnTo>
                <a:lnTo>
                  <a:pt x="0" y="776248"/>
                </a:lnTo>
                <a:lnTo>
                  <a:pt x="58922" y="765254"/>
                </a:lnTo>
                <a:cubicBezTo>
                  <a:pt x="184416" y="728184"/>
                  <a:pt x="283767" y="615933"/>
                  <a:pt x="302566" y="472401"/>
                </a:cubicBezTo>
                <a:cubicBezTo>
                  <a:pt x="327632" y="281025"/>
                  <a:pt x="200004" y="106505"/>
                  <a:pt x="17499" y="82601"/>
                </a:cubicBezTo>
                <a:lnTo>
                  <a:pt x="0" y="82165"/>
                </a:lnTo>
                <a:lnTo>
                  <a:pt x="0" y="0"/>
                </a:lnTo>
                <a:lnTo>
                  <a:pt x="28223" y="73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0B0EC855-4E3F-408E-8079-30A803C60D65}"/>
              </a:ext>
            </a:extLst>
          </p:cNvPr>
          <p:cNvSpPr/>
          <p:nvPr/>
        </p:nvSpPr>
        <p:spPr>
          <a:xfrm rot="21152284">
            <a:off x="5222956" y="3698580"/>
            <a:ext cx="349875" cy="849510"/>
          </a:xfrm>
          <a:custGeom>
            <a:avLst/>
            <a:gdLst>
              <a:gd name="connsiteX0" fmla="*/ 349875 w 349875"/>
              <a:gd name="connsiteY0" fmla="*/ 0 h 849510"/>
              <a:gd name="connsiteX1" fmla="*/ 349875 w 349875"/>
              <a:gd name="connsiteY1" fmla="*/ 83595 h 849510"/>
              <a:gd name="connsiteX2" fmla="*/ 329364 w 349875"/>
              <a:gd name="connsiteY2" fmla="*/ 87422 h 849510"/>
              <a:gd name="connsiteX3" fmla="*/ 85720 w 349875"/>
              <a:gd name="connsiteY3" fmla="*/ 380274 h 849510"/>
              <a:gd name="connsiteX4" fmla="*/ 305111 w 349875"/>
              <a:gd name="connsiteY4" fmla="*/ 754312 h 849510"/>
              <a:gd name="connsiteX5" fmla="*/ 349875 w 349875"/>
              <a:gd name="connsiteY5" fmla="*/ 765055 h 849510"/>
              <a:gd name="connsiteX6" fmla="*/ 349875 w 349875"/>
              <a:gd name="connsiteY6" fmla="*/ 849510 h 849510"/>
              <a:gd name="connsiteX7" fmla="*/ 278106 w 349875"/>
              <a:gd name="connsiteY7" fmla="*/ 832357 h 849510"/>
              <a:gd name="connsiteX8" fmla="*/ 3849 w 349875"/>
              <a:gd name="connsiteY8" fmla="*/ 369551 h 849510"/>
              <a:gd name="connsiteX9" fmla="*/ 307377 w 349875"/>
              <a:gd name="connsiteY9" fmla="*/ 7810 h 849510"/>
              <a:gd name="connsiteX10" fmla="*/ 349875 w 349875"/>
              <a:gd name="connsiteY10" fmla="*/ 0 h 849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9875" h="849510">
                <a:moveTo>
                  <a:pt x="349875" y="0"/>
                </a:moveTo>
                <a:lnTo>
                  <a:pt x="349875" y="83595"/>
                </a:lnTo>
                <a:lnTo>
                  <a:pt x="329364" y="87422"/>
                </a:lnTo>
                <a:cubicBezTo>
                  <a:pt x="203870" y="124491"/>
                  <a:pt x="104519" y="236742"/>
                  <a:pt x="85720" y="380274"/>
                </a:cubicBezTo>
                <a:cubicBezTo>
                  <a:pt x="63787" y="547728"/>
                  <a:pt x="158761" y="702277"/>
                  <a:pt x="305111" y="754312"/>
                </a:cubicBezTo>
                <a:lnTo>
                  <a:pt x="349875" y="765055"/>
                </a:lnTo>
                <a:lnTo>
                  <a:pt x="349875" y="849510"/>
                </a:lnTo>
                <a:lnTo>
                  <a:pt x="278106" y="832357"/>
                </a:lnTo>
                <a:cubicBezTo>
                  <a:pt x="95449" y="767803"/>
                  <a:pt x="-23265" y="576570"/>
                  <a:pt x="3849" y="369551"/>
                </a:cubicBezTo>
                <a:cubicBezTo>
                  <a:pt x="27090" y="192106"/>
                  <a:pt x="150870" y="53460"/>
                  <a:pt x="307377" y="7810"/>
                </a:cubicBezTo>
                <a:lnTo>
                  <a:pt x="349875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2B8547B5-2673-418B-AA08-D0D51060D6F9}"/>
              </a:ext>
            </a:extLst>
          </p:cNvPr>
          <p:cNvSpPr/>
          <p:nvPr/>
        </p:nvSpPr>
        <p:spPr>
          <a:xfrm rot="21152284">
            <a:off x="5668912" y="4512871"/>
            <a:ext cx="94184" cy="659125"/>
          </a:xfrm>
          <a:custGeom>
            <a:avLst/>
            <a:gdLst>
              <a:gd name="connsiteX0" fmla="*/ 94184 w 94184"/>
              <a:gd name="connsiteY0" fmla="*/ 4608 h 659125"/>
              <a:gd name="connsiteX1" fmla="*/ 94184 w 94184"/>
              <a:gd name="connsiteY1" fmla="*/ 659125 h 659125"/>
              <a:gd name="connsiteX2" fmla="*/ 0 w 94184"/>
              <a:gd name="connsiteY2" fmla="*/ 646789 h 659125"/>
              <a:gd name="connsiteX3" fmla="*/ 0 w 94184"/>
              <a:gd name="connsiteY3" fmla="*/ 0 h 659125"/>
              <a:gd name="connsiteX4" fmla="*/ 10189 w 94184"/>
              <a:gd name="connsiteY4" fmla="*/ 2434 h 659125"/>
              <a:gd name="connsiteX5" fmla="*/ 94184 w 94184"/>
              <a:gd name="connsiteY5" fmla="*/ 4608 h 65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184" h="659125">
                <a:moveTo>
                  <a:pt x="94184" y="4608"/>
                </a:moveTo>
                <a:lnTo>
                  <a:pt x="94184" y="659125"/>
                </a:lnTo>
                <a:lnTo>
                  <a:pt x="0" y="646789"/>
                </a:lnTo>
                <a:lnTo>
                  <a:pt x="0" y="0"/>
                </a:lnTo>
                <a:lnTo>
                  <a:pt x="10189" y="2434"/>
                </a:lnTo>
                <a:lnTo>
                  <a:pt x="94184" y="460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E0BDB113-E7F0-4E08-83D2-ED0A35B6DDF8}"/>
              </a:ext>
            </a:extLst>
          </p:cNvPr>
          <p:cNvSpPr/>
          <p:nvPr/>
        </p:nvSpPr>
        <p:spPr>
          <a:xfrm>
            <a:off x="5031379" y="-22034"/>
            <a:ext cx="190596" cy="745783"/>
          </a:xfrm>
          <a:custGeom>
            <a:avLst/>
            <a:gdLst>
              <a:gd name="connsiteX0" fmla="*/ 0 w 190596"/>
              <a:gd name="connsiteY0" fmla="*/ 0 h 745783"/>
              <a:gd name="connsiteX1" fmla="*/ 94988 w 190596"/>
              <a:gd name="connsiteY1" fmla="*/ 0 h 745783"/>
              <a:gd name="connsiteX2" fmla="*/ 190596 w 190596"/>
              <a:gd name="connsiteY2" fmla="*/ 729965 h 745783"/>
              <a:gd name="connsiteX3" fmla="*/ 125630 w 190596"/>
              <a:gd name="connsiteY3" fmla="*/ 736768 h 745783"/>
              <a:gd name="connsiteX4" fmla="*/ 97679 w 190596"/>
              <a:gd name="connsiteY4" fmla="*/ 745783 h 745783"/>
              <a:gd name="connsiteX5" fmla="*/ 0 w 190596"/>
              <a:gd name="connsiteY5" fmla="*/ 0 h 74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96" h="745783">
                <a:moveTo>
                  <a:pt x="0" y="0"/>
                </a:moveTo>
                <a:lnTo>
                  <a:pt x="94988" y="0"/>
                </a:lnTo>
                <a:lnTo>
                  <a:pt x="190596" y="729965"/>
                </a:lnTo>
                <a:lnTo>
                  <a:pt x="125630" y="736768"/>
                </a:lnTo>
                <a:lnTo>
                  <a:pt x="97679" y="7457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1" name="Rounded Rectangle 20">
            <a:extLst>
              <a:ext uri="{FF2B5EF4-FFF2-40B4-BE49-F238E27FC236}">
                <a16:creationId xmlns:a16="http://schemas.microsoft.com/office/drawing/2014/main" id="{2C2BBC42-A2F6-4FFA-BCCB-C2CD745FC504}"/>
              </a:ext>
            </a:extLst>
          </p:cNvPr>
          <p:cNvSpPr>
            <a:spLocks noChangeAspect="1"/>
          </p:cNvSpPr>
          <p:nvPr/>
        </p:nvSpPr>
        <p:spPr>
          <a:xfrm rot="2160000">
            <a:off x="5414309" y="3863803"/>
            <a:ext cx="427622" cy="461398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62005F9-CED3-4EF2-BA5B-178F05363D7D}"/>
              </a:ext>
            </a:extLst>
          </p:cNvPr>
          <p:cNvSpPr/>
          <p:nvPr/>
        </p:nvSpPr>
        <p:spPr>
          <a:xfrm>
            <a:off x="5840774" y="763272"/>
            <a:ext cx="955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Chess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119F7A1-8F86-4CEE-AE41-A6783BA64119}"/>
              </a:ext>
            </a:extLst>
          </p:cNvPr>
          <p:cNvSpPr/>
          <p:nvPr/>
        </p:nvSpPr>
        <p:spPr>
          <a:xfrm>
            <a:off x="5857174" y="2300420"/>
            <a:ext cx="2582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Problem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solving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C3AEDDA-B363-458D-B1E3-7E16A6BA8A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40" y="3392256"/>
            <a:ext cx="2326199" cy="131197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4B6F837-7410-4CF2-9EA1-89A0EFA59C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894" y="597239"/>
            <a:ext cx="1061851" cy="74578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A98DA2-D96F-407C-9AD9-4E7ED725264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9" y="2730136"/>
            <a:ext cx="1971914" cy="14173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36A2AD-818C-42B0-BF36-C1395E86063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9" y="1616600"/>
            <a:ext cx="1180119" cy="1003101"/>
          </a:xfrm>
          <a:prstGeom prst="rect">
            <a:avLst/>
          </a:prstGeom>
        </p:spPr>
      </p:pic>
      <p:sp>
        <p:nvSpPr>
          <p:cNvPr id="34" name="Freeform 108">
            <a:extLst>
              <a:ext uri="{FF2B5EF4-FFF2-40B4-BE49-F238E27FC236}">
                <a16:creationId xmlns:a16="http://schemas.microsoft.com/office/drawing/2014/main" id="{4029AAAB-56D7-4A94-8502-F0410918EA7E}"/>
              </a:ext>
            </a:extLst>
          </p:cNvPr>
          <p:cNvSpPr/>
          <p:nvPr/>
        </p:nvSpPr>
        <p:spPr>
          <a:xfrm>
            <a:off x="5051785" y="891075"/>
            <a:ext cx="369703" cy="44127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ounded Rectangle 51">
            <a:extLst>
              <a:ext uri="{FF2B5EF4-FFF2-40B4-BE49-F238E27FC236}">
                <a16:creationId xmlns:a16="http://schemas.microsoft.com/office/drawing/2014/main" id="{EE3A0027-E01B-4770-ACBA-0B42D964C245}"/>
              </a:ext>
            </a:extLst>
          </p:cNvPr>
          <p:cNvSpPr/>
          <p:nvPr/>
        </p:nvSpPr>
        <p:spPr>
          <a:xfrm rot="16200000" flipH="1">
            <a:off x="5177683" y="2381550"/>
            <a:ext cx="463216" cy="434439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24826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34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3F1D983B-4958-48BE-891F-F94B89D6566F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custGeom>
            <a:avLst/>
            <a:gdLst>
              <a:gd name="connsiteX0" fmla="*/ 0 w 9144001"/>
              <a:gd name="connsiteY0" fmla="*/ 0 h 5143500"/>
              <a:gd name="connsiteX1" fmla="*/ 9144001 w 9144001"/>
              <a:gd name="connsiteY1" fmla="*/ 0 h 5143500"/>
              <a:gd name="connsiteX2" fmla="*/ 9144001 w 9144001"/>
              <a:gd name="connsiteY2" fmla="*/ 5143500 h 5143500"/>
              <a:gd name="connsiteX3" fmla="*/ 0 w 9144001"/>
              <a:gd name="connsiteY3" fmla="*/ 5143500 h 5143500"/>
              <a:gd name="connsiteX4" fmla="*/ 0 w 9144001"/>
              <a:gd name="connsiteY4" fmla="*/ 4814255 h 5143500"/>
              <a:gd name="connsiteX5" fmla="*/ 2257667 w 9144001"/>
              <a:gd name="connsiteY5" fmla="*/ 4572678 h 5143500"/>
              <a:gd name="connsiteX6" fmla="*/ 2258043 w 9144001"/>
              <a:gd name="connsiteY6" fmla="*/ 4576196 h 5143500"/>
              <a:gd name="connsiteX7" fmla="*/ 2273996 w 9144001"/>
              <a:gd name="connsiteY7" fmla="*/ 4573687 h 5143500"/>
              <a:gd name="connsiteX8" fmla="*/ 5300302 w 9144001"/>
              <a:gd name="connsiteY8" fmla="*/ 488331 h 5143500"/>
              <a:gd name="connsiteX9" fmla="*/ 5288682 w 9144001"/>
              <a:gd name="connsiteY9" fmla="*/ 415436 h 5143500"/>
              <a:gd name="connsiteX10" fmla="*/ 1855351 w 9144001"/>
              <a:gd name="connsiteY10" fmla="*/ 782812 h 5143500"/>
              <a:gd name="connsiteX11" fmla="*/ 1792257 w 9144001"/>
              <a:gd name="connsiteY11" fmla="*/ 786001 h 5143500"/>
              <a:gd name="connsiteX12" fmla="*/ 138997 w 9144001"/>
              <a:gd name="connsiteY12" fmla="*/ 1416558 h 5143500"/>
              <a:gd name="connsiteX13" fmla="*/ 0 w 9144001"/>
              <a:gd name="connsiteY13" fmla="*/ 1525749 h 5143500"/>
              <a:gd name="connsiteX14" fmla="*/ 0 w 9144001"/>
              <a:gd name="connsiteY1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1" h="5143500">
                <a:moveTo>
                  <a:pt x="0" y="0"/>
                </a:moveTo>
                <a:lnTo>
                  <a:pt x="9144001" y="0"/>
                </a:lnTo>
                <a:lnTo>
                  <a:pt x="9144001" y="5143500"/>
                </a:lnTo>
                <a:lnTo>
                  <a:pt x="0" y="5143500"/>
                </a:lnTo>
                <a:lnTo>
                  <a:pt x="0" y="4814255"/>
                </a:lnTo>
                <a:lnTo>
                  <a:pt x="2257667" y="4572678"/>
                </a:lnTo>
                <a:lnTo>
                  <a:pt x="2258043" y="4576196"/>
                </a:lnTo>
                <a:lnTo>
                  <a:pt x="2273996" y="4573687"/>
                </a:lnTo>
                <a:cubicBezTo>
                  <a:pt x="4176859" y="4176448"/>
                  <a:pt x="5507410" y="2423872"/>
                  <a:pt x="5300302" y="488331"/>
                </a:cubicBezTo>
                <a:lnTo>
                  <a:pt x="5288682" y="415436"/>
                </a:lnTo>
                <a:lnTo>
                  <a:pt x="1855351" y="782812"/>
                </a:lnTo>
                <a:lnTo>
                  <a:pt x="1792257" y="786001"/>
                </a:lnTo>
                <a:cubicBezTo>
                  <a:pt x="1180353" y="851476"/>
                  <a:pt x="619683" y="1074921"/>
                  <a:pt x="138997" y="1416558"/>
                </a:cubicBezTo>
                <a:lnTo>
                  <a:pt x="0" y="152574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8AF5845-CE1C-4519-8572-6E52B46EDB35}"/>
              </a:ext>
            </a:extLst>
          </p:cNvPr>
          <p:cNvSpPr txBox="1">
            <a:spLocks/>
          </p:cNvSpPr>
          <p:nvPr/>
        </p:nvSpPr>
        <p:spPr>
          <a:xfrm>
            <a:off x="5464632" y="96988"/>
            <a:ext cx="2160241" cy="6365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맑은 고딕" pitchFamily="50" charset="-127"/>
              </a:rPr>
              <a:t>Enigma</a:t>
            </a:r>
            <a:endParaRPr lang="pt-BR" altLang="ko-KR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1FA935AF-292B-427B-A945-7904572EFCB5}"/>
              </a:ext>
            </a:extLst>
          </p:cNvPr>
          <p:cNvSpPr/>
          <p:nvPr/>
        </p:nvSpPr>
        <p:spPr>
          <a:xfrm>
            <a:off x="-1" y="415437"/>
            <a:ext cx="5321528" cy="4398819"/>
          </a:xfrm>
          <a:custGeom>
            <a:avLst/>
            <a:gdLst>
              <a:gd name="connsiteX0" fmla="*/ 5288682 w 5321528"/>
              <a:gd name="connsiteY0" fmla="*/ 0 h 4398819"/>
              <a:gd name="connsiteX1" fmla="*/ 5300302 w 5321528"/>
              <a:gd name="connsiteY1" fmla="*/ 72895 h 4398819"/>
              <a:gd name="connsiteX2" fmla="*/ 2273996 w 5321528"/>
              <a:gd name="connsiteY2" fmla="*/ 4158251 h 4398819"/>
              <a:gd name="connsiteX3" fmla="*/ 2258043 w 5321528"/>
              <a:gd name="connsiteY3" fmla="*/ 4160760 h 4398819"/>
              <a:gd name="connsiteX4" fmla="*/ 2257667 w 5321528"/>
              <a:gd name="connsiteY4" fmla="*/ 4157242 h 4398819"/>
              <a:gd name="connsiteX5" fmla="*/ 0 w 5321528"/>
              <a:gd name="connsiteY5" fmla="*/ 4398819 h 4398819"/>
              <a:gd name="connsiteX6" fmla="*/ 0 w 5321528"/>
              <a:gd name="connsiteY6" fmla="*/ 4308993 h 4398819"/>
              <a:gd name="connsiteX7" fmla="*/ 2275479 w 5321528"/>
              <a:gd name="connsiteY7" fmla="*/ 4065510 h 4398819"/>
              <a:gd name="connsiteX8" fmla="*/ 2275835 w 5321528"/>
              <a:gd name="connsiteY8" fmla="*/ 4068845 h 4398819"/>
              <a:gd name="connsiteX9" fmla="*/ 2291074 w 5321528"/>
              <a:gd name="connsiteY9" fmla="*/ 4066454 h 4398819"/>
              <a:gd name="connsiteX10" fmla="*/ 5184754 w 5321528"/>
              <a:gd name="connsiteY10" fmla="*/ 192288 h 4398819"/>
              <a:gd name="connsiteX11" fmla="*/ 5173713 w 5321528"/>
              <a:gd name="connsiteY11" fmla="*/ 123213 h 4398819"/>
              <a:gd name="connsiteX12" fmla="*/ 1894257 w 5321528"/>
              <a:gd name="connsiteY12" fmla="*/ 474124 h 4398819"/>
              <a:gd name="connsiteX13" fmla="*/ 1833993 w 5321528"/>
              <a:gd name="connsiteY13" fmla="*/ 477197 h 4398819"/>
              <a:gd name="connsiteX14" fmla="*/ 254466 w 5321528"/>
              <a:gd name="connsiteY14" fmla="*/ 1076105 h 4398819"/>
              <a:gd name="connsiteX15" fmla="*/ 0 w 5321528"/>
              <a:gd name="connsiteY15" fmla="*/ 1274543 h 4398819"/>
              <a:gd name="connsiteX16" fmla="*/ 0 w 5321528"/>
              <a:gd name="connsiteY16" fmla="*/ 1110313 h 4398819"/>
              <a:gd name="connsiteX17" fmla="*/ 138997 w 5321528"/>
              <a:gd name="connsiteY17" fmla="*/ 1001122 h 4398819"/>
              <a:gd name="connsiteX18" fmla="*/ 1792257 w 5321528"/>
              <a:gd name="connsiteY18" fmla="*/ 370565 h 4398819"/>
              <a:gd name="connsiteX19" fmla="*/ 1855351 w 5321528"/>
              <a:gd name="connsiteY19" fmla="*/ 367376 h 4398819"/>
              <a:gd name="connsiteX20" fmla="*/ 5288682 w 5321528"/>
              <a:gd name="connsiteY20" fmla="*/ 0 h 439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21528" h="4398819">
                <a:moveTo>
                  <a:pt x="5288682" y="0"/>
                </a:moveTo>
                <a:lnTo>
                  <a:pt x="5300302" y="72895"/>
                </a:lnTo>
                <a:cubicBezTo>
                  <a:pt x="5507410" y="2008436"/>
                  <a:pt x="4176859" y="3761012"/>
                  <a:pt x="2273996" y="4158251"/>
                </a:cubicBezTo>
                <a:lnTo>
                  <a:pt x="2258043" y="4160760"/>
                </a:lnTo>
                <a:lnTo>
                  <a:pt x="2257667" y="4157242"/>
                </a:lnTo>
                <a:lnTo>
                  <a:pt x="0" y="4398819"/>
                </a:lnTo>
                <a:lnTo>
                  <a:pt x="0" y="4308993"/>
                </a:lnTo>
                <a:lnTo>
                  <a:pt x="2275479" y="4065510"/>
                </a:lnTo>
                <a:lnTo>
                  <a:pt x="2275835" y="4068845"/>
                </a:lnTo>
                <a:lnTo>
                  <a:pt x="2291074" y="4066454"/>
                </a:lnTo>
                <a:cubicBezTo>
                  <a:pt x="4108809" y="3688464"/>
                  <a:pt x="5381015" y="2026461"/>
                  <a:pt x="5184754" y="192288"/>
                </a:cubicBezTo>
                <a:lnTo>
                  <a:pt x="5173713" y="123213"/>
                </a:lnTo>
                <a:lnTo>
                  <a:pt x="1894257" y="474124"/>
                </a:lnTo>
                <a:lnTo>
                  <a:pt x="1833993" y="477197"/>
                </a:lnTo>
                <a:cubicBezTo>
                  <a:pt x="1249513" y="539738"/>
                  <a:pt x="713841" y="751948"/>
                  <a:pt x="254466" y="1076105"/>
                </a:cubicBezTo>
                <a:lnTo>
                  <a:pt x="0" y="1274543"/>
                </a:lnTo>
                <a:lnTo>
                  <a:pt x="0" y="1110313"/>
                </a:lnTo>
                <a:lnTo>
                  <a:pt x="138997" y="1001122"/>
                </a:lnTo>
                <a:cubicBezTo>
                  <a:pt x="619683" y="659485"/>
                  <a:pt x="1180353" y="436040"/>
                  <a:pt x="1792257" y="370565"/>
                </a:cubicBezTo>
                <a:lnTo>
                  <a:pt x="1855351" y="367376"/>
                </a:lnTo>
                <a:lnTo>
                  <a:pt x="5288682" y="0"/>
                </a:lnTo>
                <a:close/>
              </a:path>
            </a:pathLst>
          </a:custGeom>
          <a:gradFill flip="none" rotWithShape="1">
            <a:gsLst>
              <a:gs pos="19000">
                <a:srgbClr val="0070C0"/>
              </a:gs>
              <a:gs pos="32000">
                <a:srgbClr val="002060"/>
              </a:gs>
              <a:gs pos="10000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  <a:gs pos="7000">
                <a:srgbClr val="7030A0"/>
              </a:gs>
              <a:gs pos="55000">
                <a:srgbClr val="7030A0"/>
              </a:gs>
              <a:gs pos="76000">
                <a:srgbClr val="660033">
                  <a:lumMod val="90000"/>
                  <a:lumOff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2527B3-8059-42A0-A1C5-01A85647E861}"/>
              </a:ext>
            </a:extLst>
          </p:cNvPr>
          <p:cNvSpPr txBox="1"/>
          <p:nvPr/>
        </p:nvSpPr>
        <p:spPr>
          <a:xfrm>
            <a:off x="4931356" y="4523292"/>
            <a:ext cx="241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nobody know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EB7268F-438E-47A1-B19D-C1E7467131CE}"/>
              </a:ext>
            </a:extLst>
          </p:cNvPr>
          <p:cNvSpPr txBox="1"/>
          <p:nvPr/>
        </p:nvSpPr>
        <p:spPr>
          <a:xfrm>
            <a:off x="5956270" y="1692289"/>
            <a:ext cx="151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Encode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191814-9B74-477E-A02C-2B391CC4822D}"/>
              </a:ext>
            </a:extLst>
          </p:cNvPr>
          <p:cNvSpPr txBox="1"/>
          <p:nvPr/>
        </p:nvSpPr>
        <p:spPr>
          <a:xfrm>
            <a:off x="6028698" y="3284668"/>
            <a:ext cx="156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Decode</a:t>
            </a:r>
          </a:p>
        </p:txBody>
      </p:sp>
      <p:pic>
        <p:nvPicPr>
          <p:cNvPr id="10" name="Picture 2" descr="Resultado de imagem para cadeado aberto png">
            <a:extLst>
              <a:ext uri="{FF2B5EF4-FFF2-40B4-BE49-F238E27FC236}">
                <a16:creationId xmlns:a16="http://schemas.microsoft.com/office/drawing/2014/main" id="{71C827B2-8958-4DA1-AF56-B1AE13F1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83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836" y="1315537"/>
            <a:ext cx="1097443" cy="10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m para cadeado aberto png">
            <a:extLst>
              <a:ext uri="{FF2B5EF4-FFF2-40B4-BE49-F238E27FC236}">
                <a16:creationId xmlns:a16="http://schemas.microsoft.com/office/drawing/2014/main" id="{DFEE11C9-BB1D-459A-BF1C-AE280A9C7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50" t="11408" r="20760" b="10393"/>
          <a:stretch/>
        </p:blipFill>
        <p:spPr bwMode="auto">
          <a:xfrm>
            <a:off x="7597208" y="2796149"/>
            <a:ext cx="998071" cy="1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esultado de imagem para pessoa pensando png">
            <a:extLst>
              <a:ext uri="{FF2B5EF4-FFF2-40B4-BE49-F238E27FC236}">
                <a16:creationId xmlns:a16="http://schemas.microsoft.com/office/drawing/2014/main" id="{6FCB1A2E-F770-4E91-A394-0ABD2B20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10" y="3800369"/>
            <a:ext cx="1568509" cy="13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E04E91-02F8-4762-AB9B-9A6FB8513930}"/>
              </a:ext>
            </a:extLst>
          </p:cNvPr>
          <p:cNvSpPr txBox="1"/>
          <p:nvPr/>
        </p:nvSpPr>
        <p:spPr>
          <a:xfrm>
            <a:off x="6711759" y="509834"/>
            <a:ext cx="2160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n>
                  <a:solidFill>
                    <a:schemeClr val="tx1"/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Arial Rounded MT Bold" panose="020F0704030504030204" pitchFamily="34" charset="0"/>
              </a:rPr>
              <a:t>Germany</a:t>
            </a:r>
            <a:endParaRPr lang="pt-BR" sz="3200" b="1" dirty="0">
              <a:ln>
                <a:solidFill>
                  <a:schemeClr val="tx1"/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21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CC8DF29-0738-499D-B898-58B690D18864}"/>
              </a:ext>
            </a:extLst>
          </p:cNvPr>
          <p:cNvSpPr/>
          <p:nvPr/>
        </p:nvSpPr>
        <p:spPr>
          <a:xfrm>
            <a:off x="1043246" y="320600"/>
            <a:ext cx="7057507" cy="45022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A43DE5-AA0F-4E3A-9CC1-CC0D3E6B78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06" y="519521"/>
            <a:ext cx="6442186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422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4245E17-0809-48DD-8BD3-0F7816FC15D7}"/>
              </a:ext>
            </a:extLst>
          </p:cNvPr>
          <p:cNvSpPr/>
          <p:nvPr/>
        </p:nvSpPr>
        <p:spPr>
          <a:xfrm flipH="1">
            <a:off x="0" y="-308570"/>
            <a:ext cx="9180512" cy="5688632"/>
          </a:xfrm>
          <a:custGeom>
            <a:avLst/>
            <a:gdLst>
              <a:gd name="connsiteX0" fmla="*/ 0 w 9144001"/>
              <a:gd name="connsiteY0" fmla="*/ 0 h 5143500"/>
              <a:gd name="connsiteX1" fmla="*/ 9144001 w 9144001"/>
              <a:gd name="connsiteY1" fmla="*/ 0 h 5143500"/>
              <a:gd name="connsiteX2" fmla="*/ 9144001 w 9144001"/>
              <a:gd name="connsiteY2" fmla="*/ 5143500 h 5143500"/>
              <a:gd name="connsiteX3" fmla="*/ 0 w 9144001"/>
              <a:gd name="connsiteY3" fmla="*/ 5143500 h 5143500"/>
              <a:gd name="connsiteX4" fmla="*/ 0 w 9144001"/>
              <a:gd name="connsiteY4" fmla="*/ 4814255 h 5143500"/>
              <a:gd name="connsiteX5" fmla="*/ 2257667 w 9144001"/>
              <a:gd name="connsiteY5" fmla="*/ 4572678 h 5143500"/>
              <a:gd name="connsiteX6" fmla="*/ 2258043 w 9144001"/>
              <a:gd name="connsiteY6" fmla="*/ 4576196 h 5143500"/>
              <a:gd name="connsiteX7" fmla="*/ 2273996 w 9144001"/>
              <a:gd name="connsiteY7" fmla="*/ 4573687 h 5143500"/>
              <a:gd name="connsiteX8" fmla="*/ 5300302 w 9144001"/>
              <a:gd name="connsiteY8" fmla="*/ 488331 h 5143500"/>
              <a:gd name="connsiteX9" fmla="*/ 5288682 w 9144001"/>
              <a:gd name="connsiteY9" fmla="*/ 415436 h 5143500"/>
              <a:gd name="connsiteX10" fmla="*/ 1855351 w 9144001"/>
              <a:gd name="connsiteY10" fmla="*/ 782812 h 5143500"/>
              <a:gd name="connsiteX11" fmla="*/ 1792257 w 9144001"/>
              <a:gd name="connsiteY11" fmla="*/ 786001 h 5143500"/>
              <a:gd name="connsiteX12" fmla="*/ 138997 w 9144001"/>
              <a:gd name="connsiteY12" fmla="*/ 1416558 h 5143500"/>
              <a:gd name="connsiteX13" fmla="*/ 0 w 9144001"/>
              <a:gd name="connsiteY13" fmla="*/ 1525749 h 5143500"/>
              <a:gd name="connsiteX14" fmla="*/ 0 w 9144001"/>
              <a:gd name="connsiteY1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1" h="5143500">
                <a:moveTo>
                  <a:pt x="0" y="0"/>
                </a:moveTo>
                <a:lnTo>
                  <a:pt x="9144001" y="0"/>
                </a:lnTo>
                <a:lnTo>
                  <a:pt x="9144001" y="5143500"/>
                </a:lnTo>
                <a:lnTo>
                  <a:pt x="0" y="5143500"/>
                </a:lnTo>
                <a:lnTo>
                  <a:pt x="0" y="4814255"/>
                </a:lnTo>
                <a:lnTo>
                  <a:pt x="2257667" y="4572678"/>
                </a:lnTo>
                <a:lnTo>
                  <a:pt x="2258043" y="4576196"/>
                </a:lnTo>
                <a:lnTo>
                  <a:pt x="2273996" y="4573687"/>
                </a:lnTo>
                <a:cubicBezTo>
                  <a:pt x="4176859" y="4176448"/>
                  <a:pt x="5507410" y="2423872"/>
                  <a:pt x="5300302" y="488331"/>
                </a:cubicBezTo>
                <a:lnTo>
                  <a:pt x="5288682" y="415436"/>
                </a:lnTo>
                <a:lnTo>
                  <a:pt x="1855351" y="782812"/>
                </a:lnTo>
                <a:lnTo>
                  <a:pt x="1792257" y="786001"/>
                </a:lnTo>
                <a:cubicBezTo>
                  <a:pt x="1180353" y="851476"/>
                  <a:pt x="619683" y="1074921"/>
                  <a:pt x="138997" y="1416558"/>
                </a:cubicBezTo>
                <a:lnTo>
                  <a:pt x="0" y="152574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48999744-64C1-4DB8-B5EC-762734693735}"/>
              </a:ext>
            </a:extLst>
          </p:cNvPr>
          <p:cNvSpPr/>
          <p:nvPr/>
        </p:nvSpPr>
        <p:spPr>
          <a:xfrm flipH="1">
            <a:off x="3779912" y="123478"/>
            <a:ext cx="5400600" cy="4896543"/>
          </a:xfrm>
          <a:custGeom>
            <a:avLst/>
            <a:gdLst>
              <a:gd name="connsiteX0" fmla="*/ 5288682 w 5321528"/>
              <a:gd name="connsiteY0" fmla="*/ 0 h 4398819"/>
              <a:gd name="connsiteX1" fmla="*/ 5300302 w 5321528"/>
              <a:gd name="connsiteY1" fmla="*/ 72895 h 4398819"/>
              <a:gd name="connsiteX2" fmla="*/ 2273996 w 5321528"/>
              <a:gd name="connsiteY2" fmla="*/ 4158251 h 4398819"/>
              <a:gd name="connsiteX3" fmla="*/ 2258043 w 5321528"/>
              <a:gd name="connsiteY3" fmla="*/ 4160760 h 4398819"/>
              <a:gd name="connsiteX4" fmla="*/ 2257667 w 5321528"/>
              <a:gd name="connsiteY4" fmla="*/ 4157242 h 4398819"/>
              <a:gd name="connsiteX5" fmla="*/ 0 w 5321528"/>
              <a:gd name="connsiteY5" fmla="*/ 4398819 h 4398819"/>
              <a:gd name="connsiteX6" fmla="*/ 0 w 5321528"/>
              <a:gd name="connsiteY6" fmla="*/ 4308993 h 4398819"/>
              <a:gd name="connsiteX7" fmla="*/ 2275479 w 5321528"/>
              <a:gd name="connsiteY7" fmla="*/ 4065510 h 4398819"/>
              <a:gd name="connsiteX8" fmla="*/ 2275835 w 5321528"/>
              <a:gd name="connsiteY8" fmla="*/ 4068845 h 4398819"/>
              <a:gd name="connsiteX9" fmla="*/ 2291074 w 5321528"/>
              <a:gd name="connsiteY9" fmla="*/ 4066454 h 4398819"/>
              <a:gd name="connsiteX10" fmla="*/ 5184754 w 5321528"/>
              <a:gd name="connsiteY10" fmla="*/ 192288 h 4398819"/>
              <a:gd name="connsiteX11" fmla="*/ 5173713 w 5321528"/>
              <a:gd name="connsiteY11" fmla="*/ 123213 h 4398819"/>
              <a:gd name="connsiteX12" fmla="*/ 1894257 w 5321528"/>
              <a:gd name="connsiteY12" fmla="*/ 474124 h 4398819"/>
              <a:gd name="connsiteX13" fmla="*/ 1833993 w 5321528"/>
              <a:gd name="connsiteY13" fmla="*/ 477197 h 4398819"/>
              <a:gd name="connsiteX14" fmla="*/ 254466 w 5321528"/>
              <a:gd name="connsiteY14" fmla="*/ 1076105 h 4398819"/>
              <a:gd name="connsiteX15" fmla="*/ 0 w 5321528"/>
              <a:gd name="connsiteY15" fmla="*/ 1274543 h 4398819"/>
              <a:gd name="connsiteX16" fmla="*/ 0 w 5321528"/>
              <a:gd name="connsiteY16" fmla="*/ 1110313 h 4398819"/>
              <a:gd name="connsiteX17" fmla="*/ 138997 w 5321528"/>
              <a:gd name="connsiteY17" fmla="*/ 1001122 h 4398819"/>
              <a:gd name="connsiteX18" fmla="*/ 1792257 w 5321528"/>
              <a:gd name="connsiteY18" fmla="*/ 370565 h 4398819"/>
              <a:gd name="connsiteX19" fmla="*/ 1855351 w 5321528"/>
              <a:gd name="connsiteY19" fmla="*/ 367376 h 4398819"/>
              <a:gd name="connsiteX20" fmla="*/ 5288682 w 5321528"/>
              <a:gd name="connsiteY20" fmla="*/ 0 h 439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21528" h="4398819">
                <a:moveTo>
                  <a:pt x="5288682" y="0"/>
                </a:moveTo>
                <a:lnTo>
                  <a:pt x="5300302" y="72895"/>
                </a:lnTo>
                <a:cubicBezTo>
                  <a:pt x="5507410" y="2008436"/>
                  <a:pt x="4176859" y="3761012"/>
                  <a:pt x="2273996" y="4158251"/>
                </a:cubicBezTo>
                <a:lnTo>
                  <a:pt x="2258043" y="4160760"/>
                </a:lnTo>
                <a:lnTo>
                  <a:pt x="2257667" y="4157242"/>
                </a:lnTo>
                <a:lnTo>
                  <a:pt x="0" y="4398819"/>
                </a:lnTo>
                <a:lnTo>
                  <a:pt x="0" y="4308993"/>
                </a:lnTo>
                <a:lnTo>
                  <a:pt x="2275479" y="4065510"/>
                </a:lnTo>
                <a:lnTo>
                  <a:pt x="2275835" y="4068845"/>
                </a:lnTo>
                <a:lnTo>
                  <a:pt x="2291074" y="4066454"/>
                </a:lnTo>
                <a:cubicBezTo>
                  <a:pt x="4108809" y="3688464"/>
                  <a:pt x="5381015" y="2026461"/>
                  <a:pt x="5184754" y="192288"/>
                </a:cubicBezTo>
                <a:lnTo>
                  <a:pt x="5173713" y="123213"/>
                </a:lnTo>
                <a:lnTo>
                  <a:pt x="1894257" y="474124"/>
                </a:lnTo>
                <a:lnTo>
                  <a:pt x="1833993" y="477197"/>
                </a:lnTo>
                <a:cubicBezTo>
                  <a:pt x="1249513" y="539738"/>
                  <a:pt x="713841" y="751948"/>
                  <a:pt x="254466" y="1076105"/>
                </a:cubicBezTo>
                <a:lnTo>
                  <a:pt x="0" y="1274543"/>
                </a:lnTo>
                <a:lnTo>
                  <a:pt x="0" y="1110313"/>
                </a:lnTo>
                <a:lnTo>
                  <a:pt x="138997" y="1001122"/>
                </a:lnTo>
                <a:cubicBezTo>
                  <a:pt x="619683" y="659485"/>
                  <a:pt x="1180353" y="436040"/>
                  <a:pt x="1792257" y="370565"/>
                </a:cubicBezTo>
                <a:lnTo>
                  <a:pt x="1855351" y="367376"/>
                </a:lnTo>
                <a:lnTo>
                  <a:pt x="5288682" y="0"/>
                </a:lnTo>
                <a:close/>
              </a:path>
            </a:pathLst>
          </a:custGeom>
          <a:gradFill flip="none" rotWithShape="1">
            <a:gsLst>
              <a:gs pos="19000">
                <a:srgbClr val="0070C0"/>
              </a:gs>
              <a:gs pos="0">
                <a:srgbClr val="002060"/>
              </a:gs>
              <a:gs pos="100000">
                <a:schemeClr val="accent3">
                  <a:lumMod val="40000"/>
                  <a:lumOff val="60000"/>
                </a:schemeClr>
              </a:gs>
              <a:gs pos="93000">
                <a:schemeClr val="bg1"/>
              </a:gs>
              <a:gs pos="48000">
                <a:srgbClr val="7030A0"/>
              </a:gs>
              <a:gs pos="38000">
                <a:srgbClr val="7030A0"/>
              </a:gs>
              <a:gs pos="67000">
                <a:srgbClr val="660033">
                  <a:lumMod val="90000"/>
                  <a:lumOff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908750-923C-429C-A9DC-ABBDD6FE6B81}"/>
              </a:ext>
            </a:extLst>
          </p:cNvPr>
          <p:cNvSpPr txBox="1"/>
          <p:nvPr/>
        </p:nvSpPr>
        <p:spPr>
          <a:xfrm>
            <a:off x="247248" y="55867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Turing’s</a:t>
            </a:r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Machine</a:t>
            </a: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" name="Oval 21">
            <a:extLst>
              <a:ext uri="{FF2B5EF4-FFF2-40B4-BE49-F238E27FC236}">
                <a16:creationId xmlns:a16="http://schemas.microsoft.com/office/drawing/2014/main" id="{220E1CAD-E5E5-44AF-B9E5-EE81BFB80280}"/>
              </a:ext>
            </a:extLst>
          </p:cNvPr>
          <p:cNvSpPr>
            <a:spLocks noChangeAspect="1"/>
          </p:cNvSpPr>
          <p:nvPr/>
        </p:nvSpPr>
        <p:spPr>
          <a:xfrm>
            <a:off x="1663978" y="920711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9DF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21">
            <a:extLst>
              <a:ext uri="{FF2B5EF4-FFF2-40B4-BE49-F238E27FC236}">
                <a16:creationId xmlns:a16="http://schemas.microsoft.com/office/drawing/2014/main" id="{213D1CB1-824A-4C9E-A251-57EBD3910DD6}"/>
              </a:ext>
            </a:extLst>
          </p:cNvPr>
          <p:cNvSpPr>
            <a:spLocks noChangeAspect="1"/>
          </p:cNvSpPr>
          <p:nvPr/>
        </p:nvSpPr>
        <p:spPr>
          <a:xfrm>
            <a:off x="1899201" y="719707"/>
            <a:ext cx="199339" cy="20100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9DF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B027D2FC-0F9B-4603-A2C2-924963991B17}"/>
              </a:ext>
            </a:extLst>
          </p:cNvPr>
          <p:cNvSpPr>
            <a:spLocks noChangeAspect="1"/>
          </p:cNvSpPr>
          <p:nvPr/>
        </p:nvSpPr>
        <p:spPr>
          <a:xfrm>
            <a:off x="1196806" y="637295"/>
            <a:ext cx="501529" cy="50571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9DF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DC7DDE-4545-4312-B68B-4BF800BCAAE9}"/>
              </a:ext>
            </a:extLst>
          </p:cNvPr>
          <p:cNvSpPr txBox="1"/>
          <p:nvPr/>
        </p:nvSpPr>
        <p:spPr>
          <a:xfrm>
            <a:off x="115254" y="1508097"/>
            <a:ext cx="156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Decode</a:t>
            </a:r>
          </a:p>
        </p:txBody>
      </p:sp>
      <p:pic>
        <p:nvPicPr>
          <p:cNvPr id="2050" name="Picture 2" descr="Resultado de imagem para cadeado aberto png">
            <a:extLst>
              <a:ext uri="{FF2B5EF4-FFF2-40B4-BE49-F238E27FC236}">
                <a16:creationId xmlns:a16="http://schemas.microsoft.com/office/drawing/2014/main" id="{2E757B2D-2E8D-4817-8E52-1A0E04B0A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25" y="1435358"/>
            <a:ext cx="436123" cy="7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TENTATIVA E ERRO png">
            <a:extLst>
              <a:ext uri="{FF2B5EF4-FFF2-40B4-BE49-F238E27FC236}">
                <a16:creationId xmlns:a16="http://schemas.microsoft.com/office/drawing/2014/main" id="{2509732B-51A3-46FC-998B-BBE2999BF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4" y="2784454"/>
            <a:ext cx="2650216" cy="204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64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2">
            <a:extLst>
              <a:ext uri="{FF2B5EF4-FFF2-40B4-BE49-F238E27FC236}">
                <a16:creationId xmlns:a16="http://schemas.microsoft.com/office/drawing/2014/main" id="{5A52151D-9E3D-469E-88AA-89DF750B7EBD}"/>
              </a:ext>
            </a:extLst>
          </p:cNvPr>
          <p:cNvGraphicFramePr/>
          <p:nvPr/>
        </p:nvGraphicFramePr>
        <p:xfrm>
          <a:off x="6967539" y="2589262"/>
          <a:ext cx="1936090" cy="1708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ECB33-3891-4D7C-BE50-1B63015AF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714" y="208509"/>
            <a:ext cx="2868029" cy="631259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Turing’s Test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A73E00F-1867-43FB-9B62-3B5C38A7C42A}"/>
              </a:ext>
            </a:extLst>
          </p:cNvPr>
          <p:cNvGraphicFramePr/>
          <p:nvPr/>
        </p:nvGraphicFramePr>
        <p:xfrm>
          <a:off x="486902" y="2613123"/>
          <a:ext cx="1760664" cy="1708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4" name="Freeform 18">
            <a:extLst>
              <a:ext uri="{FF2B5EF4-FFF2-40B4-BE49-F238E27FC236}">
                <a16:creationId xmlns:a16="http://schemas.microsoft.com/office/drawing/2014/main" id="{86DEA1BC-856A-4ADC-AC83-415316F7E483}"/>
              </a:ext>
            </a:extLst>
          </p:cNvPr>
          <p:cNvSpPr>
            <a:spLocks/>
          </p:cNvSpPr>
          <p:nvPr/>
        </p:nvSpPr>
        <p:spPr bwMode="auto">
          <a:xfrm>
            <a:off x="5851253" y="1558095"/>
            <a:ext cx="930784" cy="3237226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ko-KR" altLang="en-US" sz="2026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grpSp>
        <p:nvGrpSpPr>
          <p:cNvPr id="82" name="Graphic 421">
            <a:extLst>
              <a:ext uri="{FF2B5EF4-FFF2-40B4-BE49-F238E27FC236}">
                <a16:creationId xmlns:a16="http://schemas.microsoft.com/office/drawing/2014/main" id="{5638BDFF-0EB0-42ED-911B-5A723B8F1828}"/>
              </a:ext>
            </a:extLst>
          </p:cNvPr>
          <p:cNvGrpSpPr/>
          <p:nvPr/>
        </p:nvGrpSpPr>
        <p:grpSpPr>
          <a:xfrm>
            <a:off x="2374583" y="1558248"/>
            <a:ext cx="1646939" cy="3237226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777B32-8F1C-44CF-BCDA-83348752376F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0908BB7-B2D5-4A19-9616-1320A778E53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AAAC4AE-6759-4774-AA96-19F991461310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3602C7E-93EB-4C70-850F-1C9D84975FE0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F3E2171-2056-47CE-8B02-2244252E7D39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86DD7C2-CFE5-46D2-AD7E-2DE172646901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EA97A89-E18C-4841-8301-E0A0D918D9F4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1361FE6-B126-47C6-9D1F-364B42222823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504127-513C-42A0-BE94-C47E2D15412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3E05A2D-3947-4308-9439-2F9815F030CC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9B316EF-B866-4D5D-969E-28440648320E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979D1D1-893F-4044-816A-BFE64F0811C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784D76A-04E7-431F-959B-8747988904A1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77F3B31-C3E9-4831-8A49-08E1E1AC4BBC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519D6FB-EA3B-4BF1-A9FD-ADF72C6C72A9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1B1B9A4-E905-4196-931D-6B8703BCB145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DC3A8E5-1FC9-48DC-AA2B-353F39BFE56B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0D86045-1E7D-4B80-B129-CEA1278C7E58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37F5A7-0CAF-43BF-8FFD-FC92ECAFFBCD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22831E0-C613-467A-8C00-58A8CEB6D30D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10CAC04-B411-4694-A641-8D9C9ABB679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774B98E-626B-434D-80D5-F96F6FA37CA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B78CA8B-EE55-4131-A6BC-820F4EDB1945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DDB037-96CB-4FC9-99F0-CE517773D47B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1822C4E-F74F-4917-B66B-23F8EB8DC59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F6C68B-E33C-4D5C-B5B9-83CB54A96D8E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646FBB-1185-4A88-94FC-08808E261DDA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E07487-E61B-42B9-96C3-F9296A27AAA8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304FC1A-34A6-4221-BD05-ED662916A3DB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C913001-FA5C-4026-85D5-706B681D49DB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E65E34C-626B-4AF8-BD7F-24D54B3BC1F2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4FA181D-DCEE-485C-9ACF-ECF6C11C262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633EDDB-5FF5-4C07-9AE2-F3663C3337AE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FEAE58A-0FFF-44D2-AB63-A52584E2833E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DA151F-F313-4B46-8BCE-A703FD218478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A43CB5A-4406-4F48-8B09-55374DD10F4B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9AA147D-A83D-4D78-A7D1-B6FB47F85AF6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4AA91A6-DA09-461D-8D99-2317F50CA4DC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B83861A-C23D-4975-A5E6-79DE6735938C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DF37F6B-0E2D-47FD-89A2-EE7EBA6B6AB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4E72E4C-269D-4FCC-BA50-B34CDF4B6828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BD71A21-7CBB-448A-9100-E9317D5EDCF0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787C906-A0EB-49B3-9333-903FC0BCA9C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B7B2341-E998-4AE5-B47D-A2A950D468DC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997D08-DD7D-49AA-8F9E-9E53D0C62F7F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4B4E804-7B51-4905-B8AB-899D14536AC7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B16DC30-D147-4C10-8437-6D3E0D8C64F2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AEA75A7-C0AE-4420-8CEE-0BB713EB4D8B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D1047FE-7370-436B-967C-C2838D4EEAA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89FC19D-4B0B-454C-862A-CE5ABC80E232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11302C2-FBB5-421C-9ABA-AA436AC5781F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96D59FB-D9F8-415B-B4FF-EED2F6594558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3437958-C1B4-4A8B-8B1F-AF69A9566589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DB96F7F-1B4A-43A1-8475-2E2F1D8BF736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38DFB90-F733-42CE-914D-9008A9842080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34D96E7-9895-49FA-967A-94C900B79BDE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42ABCDD-E893-4ED9-9C71-054F10B6416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6624BCF-6012-4117-9B35-5701E67E2CF7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5A92606-0292-4FF5-92B2-455379896025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4B97258-6A73-416D-A17A-7A028E3E4D48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58FF03-0376-45A5-A840-B2FC71859ADB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E3E9438-D516-4ACC-8101-878FAEB963A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0B6E46-07BB-4C92-AA4A-8CD348344F8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B6329B-D722-4B3B-962E-E4315E01666F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601BF3A-7BF2-4805-935B-62AA27BCFDC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419C157-2D2E-43F0-A2A5-B6E32074E594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AA978C1-CBCE-454B-907A-376D67EEF507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4C5C33C-8696-4010-B096-3A474446F2D1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1AD919-D2D7-4F5A-9D22-ACA68118E503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48C3874-6D47-4CCC-B18F-781EAF668B4D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DE17590-1454-4022-B14F-3F7B8AE0A03E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A973E22-F6BE-4443-8B30-E55F4ED711C3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10AECFC-6479-45C2-A8C8-2B456C820A16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417B629-41BF-4D98-A8CC-5305BDD6F9A9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F62CFB-10D6-4504-94A4-4C1297D9592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53BB677-0035-451F-9CED-DE9D3BCE30D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DF1A40B-D93F-4A3F-9D3B-0EA1A2C3DD8C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54C092B-8983-404D-A9C4-2A15BA275FA0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CCB9580-62C7-4F7D-A0A9-7722A88F533E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BBF6AE3-1540-4B8A-9B5B-AD871ADEB92F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E97AAF-EB71-4E6E-895B-99635E46CE8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7AD5C17-0359-4ABB-991D-6CFF0AA8266A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23581A3-5048-459E-AC65-CF480356C06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21040FF-780B-4DB0-AA82-ACB56A0CD9EE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DBBD00F-6ED3-4EB0-BF5A-B60156BE194B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2FE3649-1101-4FF9-A51E-F0AD6F47C74C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F3EB1D8-E34E-498D-8277-A98DF063CA76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27F5B97-B7E3-4B7A-9CE3-973FE173EB81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2BC884D-3D00-4929-8C59-915ABF8B25A0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6EEC5ED-6B8A-40CD-A3BD-810BE6D259AA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8140C06-88E3-4698-B6DA-5DE1F45DA76A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AD779D1-D37F-4D95-BDD6-C106F6398F14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CB27066-855A-426B-8243-E586EB2154B1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C7BA1BB-A3E4-409C-950D-A65A383BBDA5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ED021F0-1F02-4662-A831-611BE9DC6AB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3838DC0-A4AE-471B-9C57-AE84D74A3AD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1DD57E7-B981-47AE-808E-FEDA7450C2D1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41D2C56-068A-4C5B-B966-BC12CFABC8E8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AF0E055-EB0A-4E13-B81C-23A4AC5C94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3556718-29CF-45AC-BB07-402940F159E1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4F091DB-3F40-4271-A775-544768575F7C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51B7D31-18B3-4EFB-8FEE-7372ECB6E6DA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D638F09-A4B0-45B3-9E22-AB35AB649DA3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EA246D7-1953-4801-AAC2-CFFE3B0C1B4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A14E497-0630-4DA0-8455-BB6C506DDA87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3788D98-65E9-487F-806A-0F6757C478D2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956A3AA-C922-4FA1-9F35-47AECD557BD0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74D4867-58FC-4FF7-8A12-C6721E80308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427071E-9B53-4729-842F-94BD3FA0B502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24CA515-C0FC-4793-BE05-51D58EFEF117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5A96E0-BFFD-4A43-BEDF-D1EA8A51F6AA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FB95657-D393-4A63-BDAE-A3E736CE0D3D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5C7C325-2FD7-4099-95FA-FE0170DDCDAF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77CD8B8-1CAB-4A30-8ABE-99B329C39B5B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F5893F6-10C3-49C4-A1D1-E65314533DF0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1BFBEAF-C584-4492-B914-BC97BD65B13D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ACA80B2-B79B-4B7B-95FA-4F640372B5DB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84CB44E-5244-4295-81A2-611371EEE91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FF83113-0698-45F9-9F61-B27950C2CBCA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3AB1504-EDD2-4604-BB97-EA4243FC68D3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E9B30E5-94C8-4184-B9F6-479759CEF49B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66897B9-98B8-4F5D-82B5-96F893CD73B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2D20BF1-D6C8-4B81-A852-5CD3EE7798A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BE38B4-2827-4492-94C9-D76FE1A8DDF4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E57D81B-8A6C-4BB4-88CB-5B98E340E564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55AA446-039B-4135-9677-411088BBBD8E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54A74B7B-ADDB-47D5-9A99-8D15C32DD2CA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9FFC582-8AE8-4C19-AF85-5FE4AB8838B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7CB2DD8-FD91-418B-931B-C41A5B81DAAE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5177122-15DE-46E7-AAF0-8C025317B2AE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26AE068-7F95-4C72-8DB2-21807CF0DD9E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803C0CD-FFD4-4F31-9B99-8809A1BB9FCA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FDC0302-BB79-4A32-9F20-69EEC9CA4EB2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1D5E6D-0A68-4C2B-A083-D3480C38CE19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CACCB105-7DE6-4018-A786-4DAB2D8D55B9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1596E44-AF40-420A-9DA8-4DE0A7417E92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F42F5BE-629E-47DA-A3C5-113A94EF07D9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5288033-BAD4-4964-B7E5-51C83101557D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4EF14B9-8632-4993-82C0-86A78C704B23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33FDBD8-2000-40C0-9571-1517EA043B8A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655F1DF-B92D-48CA-BEBB-F574CD7BB834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B612C53-1634-4291-BE5A-C02B2AE5C401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F1A3F60-82E8-49E7-A7FF-DADBB54E9F01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ACCDE8F-A15E-4B72-8FDF-35C30CB78D8D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1A19330-12E1-4424-99A2-18A8B4BFDE1A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15456C62-577D-47B0-AB38-8F926433785D}"/>
              </a:ext>
            </a:extLst>
          </p:cNvPr>
          <p:cNvSpPr/>
          <p:nvPr/>
        </p:nvSpPr>
        <p:spPr>
          <a:xfrm>
            <a:off x="8418787" y="0"/>
            <a:ext cx="725213" cy="933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933A318-E1FD-42FE-BD97-84B8CD70CD3F}"/>
              </a:ext>
            </a:extLst>
          </p:cNvPr>
          <p:cNvSpPr/>
          <p:nvPr/>
        </p:nvSpPr>
        <p:spPr>
          <a:xfrm>
            <a:off x="4432629" y="255362"/>
            <a:ext cx="3769693" cy="537551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/>
          <a:p>
            <a:pPr algn="ctr" defTabSz="685800" latinLnBrk="0">
              <a:lnSpc>
                <a:spcPct val="90000"/>
              </a:lnSpc>
              <a:spcBef>
                <a:spcPts val="750"/>
              </a:spcBef>
            </a:pPr>
            <a:r>
              <a:rPr lang="pt-BR" sz="2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“</a:t>
            </a:r>
            <a:r>
              <a:rPr lang="pt-BR" sz="21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Computing</a:t>
            </a:r>
            <a:r>
              <a:rPr lang="pt-BR" sz="2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pt-BR" sz="21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Machinery</a:t>
            </a:r>
            <a:r>
              <a:rPr lang="pt-BR" sz="2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pt-BR" sz="21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  <a:r>
              <a:rPr lang="pt-BR" sz="2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  </a:t>
            </a:r>
            <a:r>
              <a:rPr lang="pt-BR" sz="21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Intelligence</a:t>
            </a:r>
            <a:r>
              <a:rPr lang="pt-BR" sz="2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</p:txBody>
      </p:sp>
      <p:pic>
        <p:nvPicPr>
          <p:cNvPr id="228" name="Graphic 3">
            <a:extLst>
              <a:ext uri="{FF2B5EF4-FFF2-40B4-BE49-F238E27FC236}">
                <a16:creationId xmlns:a16="http://schemas.microsoft.com/office/drawing/2014/main" id="{022EE6FC-711D-410F-9745-00DB75FF4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9080" y="3074801"/>
            <a:ext cx="794310" cy="727655"/>
          </a:xfrm>
          <a:prstGeom prst="rect">
            <a:avLst/>
          </a:prstGeom>
        </p:spPr>
      </p:pic>
      <p:sp>
        <p:nvSpPr>
          <p:cNvPr id="230" name="Graphic 4">
            <a:extLst>
              <a:ext uri="{FF2B5EF4-FFF2-40B4-BE49-F238E27FC236}">
                <a16:creationId xmlns:a16="http://schemas.microsoft.com/office/drawing/2014/main" id="{9145B36E-56EC-4857-85F1-7A3EFBFB628E}"/>
              </a:ext>
            </a:extLst>
          </p:cNvPr>
          <p:cNvSpPr/>
          <p:nvPr/>
        </p:nvSpPr>
        <p:spPr>
          <a:xfrm>
            <a:off x="864301" y="3028455"/>
            <a:ext cx="974636" cy="86883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1" name="Freeform: Shape 42">
            <a:extLst>
              <a:ext uri="{FF2B5EF4-FFF2-40B4-BE49-F238E27FC236}">
                <a16:creationId xmlns:a16="http://schemas.microsoft.com/office/drawing/2014/main" id="{ABC2478C-7836-48B0-A76E-3F5F6DC991E9}"/>
              </a:ext>
            </a:extLst>
          </p:cNvPr>
          <p:cNvSpPr/>
          <p:nvPr/>
        </p:nvSpPr>
        <p:spPr>
          <a:xfrm>
            <a:off x="1103881" y="3323882"/>
            <a:ext cx="458486" cy="275531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 descr="Resultado de imagem para sinal de diferente">
            <a:extLst>
              <a:ext uri="{FF2B5EF4-FFF2-40B4-BE49-F238E27FC236}">
                <a16:creationId xmlns:a16="http://schemas.microsoft.com/office/drawing/2014/main" id="{8130F22C-DA7B-4616-8A5C-296BC20C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1" t="9001" r="20007" b="10036"/>
          <a:stretch/>
        </p:blipFill>
        <p:spPr bwMode="auto">
          <a:xfrm>
            <a:off x="4307292" y="2727096"/>
            <a:ext cx="763862" cy="5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2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9819E4B3-FB25-4FAB-B4FA-011CC61F8984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6" t="-1" r="19819" b="11"/>
          <a:stretch/>
        </p:blipFill>
        <p:spPr>
          <a:xfrm>
            <a:off x="156344" y="373187"/>
            <a:ext cx="3911600" cy="3806825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2FE9C2-76FF-46BF-9AFB-1CD19D601D13}"/>
              </a:ext>
            </a:extLst>
          </p:cNvPr>
          <p:cNvSpPr/>
          <p:nvPr/>
        </p:nvSpPr>
        <p:spPr>
          <a:xfrm>
            <a:off x="2817352" y="915565"/>
            <a:ext cx="4202919" cy="562084"/>
          </a:xfrm>
          <a:prstGeom prst="rect">
            <a:avLst/>
          </a:pr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13716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맑은 고딕" panose="020B0503020000020004" pitchFamily="34" charset="-127"/>
              </a:rPr>
              <a:t>TURING’S TEST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CC79AE3-C045-48DA-8D51-1F6D72F7B8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" r="11783"/>
          <a:stretch/>
        </p:blipFill>
        <p:spPr>
          <a:xfrm>
            <a:off x="4104126" y="2324581"/>
            <a:ext cx="4871982" cy="16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6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C564E10A-8DF4-46D4-B5D7-B44C3BF51979}"/>
              </a:ext>
            </a:extLst>
          </p:cNvPr>
          <p:cNvSpPr/>
          <p:nvPr/>
        </p:nvSpPr>
        <p:spPr>
          <a:xfrm rot="10800000">
            <a:off x="179511" y="123475"/>
            <a:ext cx="2580326" cy="2373326"/>
          </a:xfrm>
          <a:custGeom>
            <a:avLst/>
            <a:gdLst>
              <a:gd name="connsiteX0" fmla="*/ 2580326 w 2580326"/>
              <a:gd name="connsiteY0" fmla="*/ 2373326 h 2373326"/>
              <a:gd name="connsiteX1" fmla="*/ 0 w 2580326"/>
              <a:gd name="connsiteY1" fmla="*/ 2373326 h 2373326"/>
              <a:gd name="connsiteX2" fmla="*/ 1287395 w 2580326"/>
              <a:gd name="connsiteY2" fmla="*/ 0 h 2373326"/>
              <a:gd name="connsiteX3" fmla="*/ 2580326 w 2580326"/>
              <a:gd name="connsiteY3" fmla="*/ 2373326 h 23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326" h="2373326">
                <a:moveTo>
                  <a:pt x="2580326" y="2373326"/>
                </a:moveTo>
                <a:lnTo>
                  <a:pt x="0" y="2373326"/>
                </a:lnTo>
                <a:lnTo>
                  <a:pt x="1287395" y="0"/>
                </a:lnTo>
                <a:lnTo>
                  <a:pt x="2580326" y="2373326"/>
                </a:lnTo>
                <a:close/>
              </a:path>
            </a:pathLst>
          </a:cu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8AF6595E-16D4-494E-83F4-7AF5BB769547}"/>
              </a:ext>
            </a:extLst>
          </p:cNvPr>
          <p:cNvSpPr/>
          <p:nvPr/>
        </p:nvSpPr>
        <p:spPr>
          <a:xfrm rot="10800000">
            <a:off x="2891270" y="123475"/>
            <a:ext cx="2544825" cy="2340674"/>
          </a:xfrm>
          <a:custGeom>
            <a:avLst/>
            <a:gdLst>
              <a:gd name="connsiteX0" fmla="*/ 2544825 w 2544825"/>
              <a:gd name="connsiteY0" fmla="*/ 2340674 h 2340674"/>
              <a:gd name="connsiteX1" fmla="*/ 0 w 2544825"/>
              <a:gd name="connsiteY1" fmla="*/ 2340674 h 2340674"/>
              <a:gd name="connsiteX2" fmla="*/ 1275143 w 2544825"/>
              <a:gd name="connsiteY2" fmla="*/ 0 h 2340674"/>
              <a:gd name="connsiteX3" fmla="*/ 2544825 w 2544825"/>
              <a:gd name="connsiteY3" fmla="*/ 2340674 h 23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4825" h="2340674">
                <a:moveTo>
                  <a:pt x="2544825" y="2340674"/>
                </a:moveTo>
                <a:lnTo>
                  <a:pt x="0" y="2340674"/>
                </a:lnTo>
                <a:lnTo>
                  <a:pt x="1275143" y="0"/>
                </a:lnTo>
                <a:lnTo>
                  <a:pt x="2544825" y="2340674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 l="689" t="-938" r="-689" b="938"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7C7B4B33-27C4-4882-B33C-42677D78C43A}"/>
              </a:ext>
            </a:extLst>
          </p:cNvPr>
          <p:cNvSpPr/>
          <p:nvPr/>
        </p:nvSpPr>
        <p:spPr>
          <a:xfrm rot="10800000">
            <a:off x="1566087" y="244623"/>
            <a:ext cx="2517913" cy="2327126"/>
          </a:xfrm>
          <a:custGeom>
            <a:avLst/>
            <a:gdLst>
              <a:gd name="connsiteX0" fmla="*/ 1258956 w 2517913"/>
              <a:gd name="connsiteY0" fmla="*/ 2327126 h 2327126"/>
              <a:gd name="connsiteX1" fmla="*/ 0 w 2517913"/>
              <a:gd name="connsiteY1" fmla="*/ 0 h 2327126"/>
              <a:gd name="connsiteX2" fmla="*/ 2517913 w 2517913"/>
              <a:gd name="connsiteY2" fmla="*/ 0 h 2327126"/>
              <a:gd name="connsiteX3" fmla="*/ 1258956 w 2517913"/>
              <a:gd name="connsiteY3" fmla="*/ 2327126 h 23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7913" h="2327126">
                <a:moveTo>
                  <a:pt x="1258956" y="2327126"/>
                </a:moveTo>
                <a:lnTo>
                  <a:pt x="0" y="0"/>
                </a:lnTo>
                <a:lnTo>
                  <a:pt x="2517913" y="0"/>
                </a:lnTo>
                <a:lnTo>
                  <a:pt x="1258956" y="2327126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466" t="-2111" r="-466" b="-28831"/>
            </a:stretch>
          </a:blip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B5E0EA9B-C35C-4FE5-9ECE-536127E1E8D4}"/>
              </a:ext>
            </a:extLst>
          </p:cNvPr>
          <p:cNvSpPr/>
          <p:nvPr/>
        </p:nvSpPr>
        <p:spPr>
          <a:xfrm rot="10800000">
            <a:off x="1555369" y="2649024"/>
            <a:ext cx="2504867" cy="2298989"/>
          </a:xfrm>
          <a:custGeom>
            <a:avLst/>
            <a:gdLst>
              <a:gd name="connsiteX0" fmla="*/ 2504867 w 2504867"/>
              <a:gd name="connsiteY0" fmla="*/ 2298989 h 2298989"/>
              <a:gd name="connsiteX1" fmla="*/ 0 w 2504867"/>
              <a:gd name="connsiteY1" fmla="*/ 2298989 h 2298989"/>
              <a:gd name="connsiteX2" fmla="*/ 1252433 w 2504867"/>
              <a:gd name="connsiteY2" fmla="*/ 0 h 2298989"/>
              <a:gd name="connsiteX3" fmla="*/ 2504867 w 2504867"/>
              <a:gd name="connsiteY3" fmla="*/ 2298989 h 229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4867" h="2298989">
                <a:moveTo>
                  <a:pt x="2504867" y="2298989"/>
                </a:moveTo>
                <a:lnTo>
                  <a:pt x="0" y="2298989"/>
                </a:lnTo>
                <a:lnTo>
                  <a:pt x="1252433" y="0"/>
                </a:lnTo>
                <a:lnTo>
                  <a:pt x="2504867" y="2298989"/>
                </a:lnTo>
                <a:close/>
              </a:path>
            </a:pathLst>
          </a:custGeom>
          <a:solidFill>
            <a:srgbClr val="F2BF2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55305061-6847-42B4-B039-E6F1669DC351}"/>
              </a:ext>
            </a:extLst>
          </p:cNvPr>
          <p:cNvSpPr/>
          <p:nvPr/>
        </p:nvSpPr>
        <p:spPr>
          <a:xfrm rot="10800000">
            <a:off x="2891270" y="2665049"/>
            <a:ext cx="2604701" cy="2404114"/>
          </a:xfrm>
          <a:custGeom>
            <a:avLst/>
            <a:gdLst>
              <a:gd name="connsiteX0" fmla="*/ 1300606 w 2604701"/>
              <a:gd name="connsiteY0" fmla="*/ 2404114 h 2404114"/>
              <a:gd name="connsiteX1" fmla="*/ 0 w 2604701"/>
              <a:gd name="connsiteY1" fmla="*/ 0 h 2404114"/>
              <a:gd name="connsiteX2" fmla="*/ 2604701 w 2604701"/>
              <a:gd name="connsiteY2" fmla="*/ 0 h 2404114"/>
              <a:gd name="connsiteX3" fmla="*/ 1300606 w 2604701"/>
              <a:gd name="connsiteY3" fmla="*/ 2404114 h 240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701" h="2404114">
                <a:moveTo>
                  <a:pt x="1300606" y="2404114"/>
                </a:moveTo>
                <a:lnTo>
                  <a:pt x="0" y="0"/>
                </a:lnTo>
                <a:lnTo>
                  <a:pt x="2604701" y="0"/>
                </a:lnTo>
                <a:lnTo>
                  <a:pt x="1300606" y="2404114"/>
                </a:lnTo>
                <a:close/>
              </a:path>
            </a:pathLst>
          </a:custGeom>
          <a:blipFill dpi="0" rotWithShape="0">
            <a:blip r:embed="rId6"/>
            <a:srcRect/>
            <a:stretch>
              <a:fillRect l="466" t="-2111" r="-466" b="-28831"/>
            </a:stretch>
          </a:blip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4D692904-2740-4325-8F03-5B10AE8256FB}"/>
              </a:ext>
            </a:extLst>
          </p:cNvPr>
          <p:cNvSpPr/>
          <p:nvPr/>
        </p:nvSpPr>
        <p:spPr>
          <a:xfrm rot="10800000">
            <a:off x="215007" y="2729636"/>
            <a:ext cx="2534726" cy="2339527"/>
          </a:xfrm>
          <a:custGeom>
            <a:avLst/>
            <a:gdLst>
              <a:gd name="connsiteX0" fmla="*/ 1269061 w 2534726"/>
              <a:gd name="connsiteY0" fmla="*/ 2339527 h 2339527"/>
              <a:gd name="connsiteX1" fmla="*/ 0 w 2534726"/>
              <a:gd name="connsiteY1" fmla="*/ 0 h 2339527"/>
              <a:gd name="connsiteX2" fmla="*/ 2534726 w 2534726"/>
              <a:gd name="connsiteY2" fmla="*/ 0 h 2339527"/>
              <a:gd name="connsiteX3" fmla="*/ 1269061 w 2534726"/>
              <a:gd name="connsiteY3" fmla="*/ 2339527 h 233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4726" h="2339527">
                <a:moveTo>
                  <a:pt x="1269061" y="2339527"/>
                </a:moveTo>
                <a:lnTo>
                  <a:pt x="0" y="0"/>
                </a:lnTo>
                <a:lnTo>
                  <a:pt x="2534726" y="0"/>
                </a:lnTo>
                <a:lnTo>
                  <a:pt x="1269061" y="2339527"/>
                </a:lnTo>
                <a:close/>
              </a:path>
            </a:pathLst>
          </a:custGeom>
          <a:solidFill>
            <a:srgbClr val="F2BF2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3D8E79-82F0-4793-A81A-0FD0F4115CFB}"/>
              </a:ext>
            </a:extLst>
          </p:cNvPr>
          <p:cNvSpPr txBox="1"/>
          <p:nvPr/>
        </p:nvSpPr>
        <p:spPr>
          <a:xfrm>
            <a:off x="5220072" y="2057517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Selected People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1E5FAA9-DEE4-42DF-8911-B562F2D50E52}"/>
              </a:ext>
            </a:extLst>
          </p:cNvPr>
          <p:cNvSpPr/>
          <p:nvPr/>
        </p:nvSpPr>
        <p:spPr>
          <a:xfrm>
            <a:off x="711165" y="4217950"/>
            <a:ext cx="15424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Ian 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Sneddon</a:t>
            </a:r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Song Std L"/>
            </a:endParaRPr>
          </a:p>
          <a:p>
            <a:pPr algn="ctr"/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(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without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 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photo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)</a:t>
            </a:r>
          </a:p>
          <a:p>
            <a:pPr algn="ctr"/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Song Std L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1718AF7-ACB8-44CC-A5E3-7AB57ABB985C}"/>
              </a:ext>
            </a:extLst>
          </p:cNvPr>
          <p:cNvSpPr/>
          <p:nvPr/>
        </p:nvSpPr>
        <p:spPr>
          <a:xfrm>
            <a:off x="2036597" y="2804584"/>
            <a:ext cx="1542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Rodney Hill</a:t>
            </a:r>
          </a:p>
          <a:p>
            <a:pPr algn="ctr"/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(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without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 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photo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)</a:t>
            </a:r>
          </a:p>
        </p:txBody>
      </p:sp>
      <p:sp>
        <p:nvSpPr>
          <p:cNvPr id="4" name="Retângulo 3"/>
          <p:cNvSpPr/>
          <p:nvPr/>
        </p:nvSpPr>
        <p:spPr>
          <a:xfrm>
            <a:off x="3131840" y="4803998"/>
            <a:ext cx="2016224" cy="244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James Hardy Wilkinson</a:t>
            </a:r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Song Std L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146326" y="155684"/>
            <a:ext cx="2016224" cy="244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Leslie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Howarth</a:t>
            </a:r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Song Std L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17442" y="2298502"/>
            <a:ext cx="2016224" cy="244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Nevill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 Francis Mot</a:t>
            </a:r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Song Std L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36814" y="133651"/>
            <a:ext cx="2016224" cy="244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Joan Clarke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973347-836A-4445-927B-DB25BEBE36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696" y="854341"/>
            <a:ext cx="1371487" cy="137148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201917F-E107-459C-A1E1-2A6F40444BEE}"/>
              </a:ext>
            </a:extLst>
          </p:cNvPr>
          <p:cNvSpPr/>
          <p:nvPr/>
        </p:nvSpPr>
        <p:spPr>
          <a:xfrm>
            <a:off x="6732240" y="400633"/>
            <a:ext cx="2411760" cy="526382"/>
          </a:xfrm>
          <a:prstGeom prst="rect">
            <a:avLst/>
          </a:prstGeom>
          <a:gradFill flip="none" rotWithShape="1">
            <a:gsLst>
              <a:gs pos="0">
                <a:srgbClr val="B686DA">
                  <a:tint val="66000"/>
                  <a:satMod val="160000"/>
                </a:srgbClr>
              </a:gs>
              <a:gs pos="50000">
                <a:srgbClr val="B686DA">
                  <a:tint val="44500"/>
                  <a:satMod val="160000"/>
                </a:srgbClr>
              </a:gs>
              <a:gs pos="100000">
                <a:srgbClr val="B686DA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D2173C8-4BD6-4354-A1F9-5EC3DD742176}"/>
              </a:ext>
            </a:extLst>
          </p:cNvPr>
          <p:cNvSpPr/>
          <p:nvPr/>
        </p:nvSpPr>
        <p:spPr>
          <a:xfrm>
            <a:off x="6725439" y="2580737"/>
            <a:ext cx="2411760" cy="526382"/>
          </a:xfrm>
          <a:prstGeom prst="rect">
            <a:avLst/>
          </a:prstGeom>
          <a:gradFill flip="none" rotWithShape="1">
            <a:gsLst>
              <a:gs pos="0">
                <a:srgbClr val="B686DA">
                  <a:tint val="66000"/>
                  <a:satMod val="160000"/>
                </a:srgbClr>
              </a:gs>
              <a:gs pos="50000">
                <a:srgbClr val="B686DA">
                  <a:tint val="44500"/>
                  <a:satMod val="160000"/>
                </a:srgbClr>
              </a:gs>
              <a:gs pos="100000">
                <a:srgbClr val="B686DA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01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817DD9BB-B782-4F7A-B2A9-4A41AB900B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1" r="18241"/>
          <a:stretch>
            <a:fillRect/>
          </a:stretch>
        </p:blipFill>
        <p:spPr/>
      </p:pic>
      <p:sp>
        <p:nvSpPr>
          <p:cNvPr id="8" name="직사각형 1">
            <a:extLst>
              <a:ext uri="{FF2B5EF4-FFF2-40B4-BE49-F238E27FC236}">
                <a16:creationId xmlns:a16="http://schemas.microsoft.com/office/drawing/2014/main" id="{F6BB0C23-9C43-49C8-8043-98B2240F4C41}"/>
              </a:ext>
            </a:extLst>
          </p:cNvPr>
          <p:cNvSpPr/>
          <p:nvPr/>
        </p:nvSpPr>
        <p:spPr>
          <a:xfrm>
            <a:off x="0" y="3050382"/>
            <a:ext cx="8293894" cy="2093119"/>
          </a:xfrm>
          <a:custGeom>
            <a:avLst/>
            <a:gdLst>
              <a:gd name="connsiteX0" fmla="*/ 0 w 5667375"/>
              <a:gd name="connsiteY0" fmla="*/ 0 h 2771775"/>
              <a:gd name="connsiteX1" fmla="*/ 5667375 w 5667375"/>
              <a:gd name="connsiteY1" fmla="*/ 0 h 2771775"/>
              <a:gd name="connsiteX2" fmla="*/ 5667375 w 5667375"/>
              <a:gd name="connsiteY2" fmla="*/ 2771775 h 2771775"/>
              <a:gd name="connsiteX3" fmla="*/ 0 w 5667375"/>
              <a:gd name="connsiteY3" fmla="*/ 2771775 h 2771775"/>
              <a:gd name="connsiteX4" fmla="*/ 0 w 5667375"/>
              <a:gd name="connsiteY4" fmla="*/ 0 h 2771775"/>
              <a:gd name="connsiteX0" fmla="*/ 0 w 6819900"/>
              <a:gd name="connsiteY0" fmla="*/ 9525 h 2781300"/>
              <a:gd name="connsiteX1" fmla="*/ 6819900 w 6819900"/>
              <a:gd name="connsiteY1" fmla="*/ 0 h 2781300"/>
              <a:gd name="connsiteX2" fmla="*/ 5667375 w 6819900"/>
              <a:gd name="connsiteY2" fmla="*/ 2781300 h 2781300"/>
              <a:gd name="connsiteX3" fmla="*/ 0 w 6819900"/>
              <a:gd name="connsiteY3" fmla="*/ 2781300 h 2781300"/>
              <a:gd name="connsiteX4" fmla="*/ 0 w 6819900"/>
              <a:gd name="connsiteY4" fmla="*/ 9525 h 2781300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5667375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21104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776288"/>
              <a:gd name="connsiteY0" fmla="*/ 28575 h 2800350"/>
              <a:gd name="connsiteX1" fmla="*/ 6776288 w 6776288"/>
              <a:gd name="connsiteY1" fmla="*/ 0 h 2800350"/>
              <a:gd name="connsiteX2" fmla="*/ 6121104 w 6776288"/>
              <a:gd name="connsiteY2" fmla="*/ 2800350 h 2800350"/>
              <a:gd name="connsiteX3" fmla="*/ 0 w 6776288"/>
              <a:gd name="connsiteY3" fmla="*/ 2800350 h 2800350"/>
              <a:gd name="connsiteX4" fmla="*/ 0 w 6776288"/>
              <a:gd name="connsiteY4" fmla="*/ 28575 h 2800350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21104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32777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6288" h="2790825">
                <a:moveTo>
                  <a:pt x="0" y="19050"/>
                </a:moveTo>
                <a:lnTo>
                  <a:pt x="6776288" y="0"/>
                </a:lnTo>
                <a:lnTo>
                  <a:pt x="6132777" y="2790825"/>
                </a:lnTo>
                <a:lnTo>
                  <a:pt x="0" y="2790825"/>
                </a:lnTo>
                <a:lnTo>
                  <a:pt x="0" y="19050"/>
                </a:lnTo>
                <a:close/>
              </a:path>
            </a:pathLst>
          </a:cu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E2B604B2-7D82-438C-932C-347EC1825B5C}"/>
              </a:ext>
            </a:extLst>
          </p:cNvPr>
          <p:cNvSpPr txBox="1">
            <a:spLocks/>
          </p:cNvSpPr>
          <p:nvPr/>
        </p:nvSpPr>
        <p:spPr>
          <a:xfrm>
            <a:off x="689680" y="3560453"/>
            <a:ext cx="3882320" cy="10801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300" b="1" dirty="0">
                <a:solidFill>
                  <a:schemeClr val="bg1"/>
                </a:solidFill>
              </a:rPr>
              <a:t>Alan Turing and Joan Clarke</a:t>
            </a:r>
            <a:endParaRPr lang="ko-KR" altLang="en-US" sz="3300" b="1" dirty="0">
              <a:solidFill>
                <a:schemeClr val="bg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FCECBE-EB5E-4F38-9500-1D23F571BD0A}"/>
              </a:ext>
            </a:extLst>
          </p:cNvPr>
          <p:cNvSpPr/>
          <p:nvPr/>
        </p:nvSpPr>
        <p:spPr>
          <a:xfrm>
            <a:off x="572158" y="317586"/>
            <a:ext cx="469958" cy="434647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CA0215-6744-418B-B1F7-B7F56CD4F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52" y="502927"/>
            <a:ext cx="2093119" cy="20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12" y="119814"/>
            <a:ext cx="3907463" cy="169584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377B68-61F9-4449-8DA5-4AFF3CED2DA5}"/>
              </a:ext>
            </a:extLst>
          </p:cNvPr>
          <p:cNvSpPr/>
          <p:nvPr/>
        </p:nvSpPr>
        <p:spPr>
          <a:xfrm flipH="1">
            <a:off x="6358311" y="1652949"/>
            <a:ext cx="920795" cy="1121816"/>
          </a:xfrm>
          <a:custGeom>
            <a:avLst/>
            <a:gdLst>
              <a:gd name="connsiteX0" fmla="*/ 1081532 w 2813686"/>
              <a:gd name="connsiteY0" fmla="*/ 3249080 h 3582301"/>
              <a:gd name="connsiteX1" fmla="*/ 1109416 w 2813686"/>
              <a:gd name="connsiteY1" fmla="*/ 3582301 h 3582301"/>
              <a:gd name="connsiteX2" fmla="*/ 1327261 w 2813686"/>
              <a:gd name="connsiteY2" fmla="*/ 3470919 h 3582301"/>
              <a:gd name="connsiteX3" fmla="*/ 1037170 w 2813686"/>
              <a:gd name="connsiteY3" fmla="*/ 2960921 h 3582301"/>
              <a:gd name="connsiteX4" fmla="*/ 1034145 w 2813686"/>
              <a:gd name="connsiteY4" fmla="*/ 2968694 h 3582301"/>
              <a:gd name="connsiteX5" fmla="*/ 1038546 w 2813686"/>
              <a:gd name="connsiteY5" fmla="*/ 2968326 h 3582301"/>
              <a:gd name="connsiteX6" fmla="*/ 1738349 w 2813686"/>
              <a:gd name="connsiteY6" fmla="*/ 2960921 h 3582301"/>
              <a:gd name="connsiteX7" fmla="*/ 1704451 w 2813686"/>
              <a:gd name="connsiteY7" fmla="*/ 3239634 h 3582301"/>
              <a:gd name="connsiteX8" fmla="*/ 1606281 w 2813686"/>
              <a:gd name="connsiteY8" fmla="*/ 3328259 h 3582301"/>
              <a:gd name="connsiteX9" fmla="*/ 1804346 w 2813686"/>
              <a:gd name="connsiteY9" fmla="*/ 3226991 h 3582301"/>
              <a:gd name="connsiteX10" fmla="*/ 1774212 w 2813686"/>
              <a:gd name="connsiteY10" fmla="*/ 3096639 h 3582301"/>
              <a:gd name="connsiteX11" fmla="*/ 1738349 w 2813686"/>
              <a:gd name="connsiteY11" fmla="*/ 2960921 h 3582301"/>
              <a:gd name="connsiteX12" fmla="*/ 2053428 w 2813686"/>
              <a:gd name="connsiteY12" fmla="*/ 0 h 3582301"/>
              <a:gd name="connsiteX13" fmla="*/ 2246676 w 2813686"/>
              <a:gd name="connsiteY13" fmla="*/ 367270 h 3582301"/>
              <a:gd name="connsiteX14" fmla="*/ 2300394 w 2813686"/>
              <a:gd name="connsiteY14" fmla="*/ 658924 h 3582301"/>
              <a:gd name="connsiteX15" fmla="*/ 2036961 w 2813686"/>
              <a:gd name="connsiteY15" fmla="*/ 660542 h 3582301"/>
              <a:gd name="connsiteX16" fmla="*/ 1752923 w 2813686"/>
              <a:gd name="connsiteY16" fmla="*/ 560223 h 3582301"/>
              <a:gd name="connsiteX17" fmla="*/ 2230120 w 2813686"/>
              <a:gd name="connsiteY17" fmla="*/ 824290 h 3582301"/>
              <a:gd name="connsiteX18" fmla="*/ 2316483 w 2813686"/>
              <a:gd name="connsiteY18" fmla="*/ 1017697 h 3582301"/>
              <a:gd name="connsiteX19" fmla="*/ 1805528 w 2813686"/>
              <a:gd name="connsiteY19" fmla="*/ 1584861 h 3582301"/>
              <a:gd name="connsiteX20" fmla="*/ 1574955 w 2813686"/>
              <a:gd name="connsiteY20" fmla="*/ 1066132 h 3582301"/>
              <a:gd name="connsiteX21" fmla="*/ 1552268 w 2813686"/>
              <a:gd name="connsiteY21" fmla="*/ 1394279 h 3582301"/>
              <a:gd name="connsiteX22" fmla="*/ 1711210 w 2813686"/>
              <a:gd name="connsiteY22" fmla="*/ 1712378 h 3582301"/>
              <a:gd name="connsiteX23" fmla="*/ 1643859 w 2813686"/>
              <a:gd name="connsiteY23" fmla="*/ 1885842 h 3582301"/>
              <a:gd name="connsiteX24" fmla="*/ 1626761 w 2813686"/>
              <a:gd name="connsiteY24" fmla="*/ 1918368 h 3582301"/>
              <a:gd name="connsiteX25" fmla="*/ 1592753 w 2813686"/>
              <a:gd name="connsiteY25" fmla="*/ 1928989 h 3582301"/>
              <a:gd name="connsiteX26" fmla="*/ 1504831 w 2813686"/>
              <a:gd name="connsiteY26" fmla="*/ 1989191 h 3582301"/>
              <a:gd name="connsiteX27" fmla="*/ 1388073 w 2813686"/>
              <a:gd name="connsiteY27" fmla="*/ 1992958 h 3582301"/>
              <a:gd name="connsiteX28" fmla="*/ 1387760 w 2813686"/>
              <a:gd name="connsiteY28" fmla="*/ 2032740 h 3582301"/>
              <a:gd name="connsiteX29" fmla="*/ 1387446 w 2813686"/>
              <a:gd name="connsiteY29" fmla="*/ 1992958 h 3582301"/>
              <a:gd name="connsiteX30" fmla="*/ 1270688 w 2813686"/>
              <a:gd name="connsiteY30" fmla="*/ 1989191 h 3582301"/>
              <a:gd name="connsiteX31" fmla="*/ 1211367 w 2813686"/>
              <a:gd name="connsiteY31" fmla="*/ 1954824 h 3582301"/>
              <a:gd name="connsiteX32" fmla="*/ 1191456 w 2813686"/>
              <a:gd name="connsiteY32" fmla="*/ 1936839 h 3582301"/>
              <a:gd name="connsiteX33" fmla="*/ 1195545 w 2813686"/>
              <a:gd name="connsiteY33" fmla="*/ 1934765 h 3582301"/>
              <a:gd name="connsiteX34" fmla="*/ 1102478 w 2813686"/>
              <a:gd name="connsiteY34" fmla="*/ 1712378 h 3582301"/>
              <a:gd name="connsiteX35" fmla="*/ 1261418 w 2813686"/>
              <a:gd name="connsiteY35" fmla="*/ 1394279 h 3582301"/>
              <a:gd name="connsiteX36" fmla="*/ 1238732 w 2813686"/>
              <a:gd name="connsiteY36" fmla="*/ 1066132 h 3582301"/>
              <a:gd name="connsiteX37" fmla="*/ 1008159 w 2813686"/>
              <a:gd name="connsiteY37" fmla="*/ 1584861 h 3582301"/>
              <a:gd name="connsiteX38" fmla="*/ 497204 w 2813686"/>
              <a:gd name="connsiteY38" fmla="*/ 1017697 h 3582301"/>
              <a:gd name="connsiteX39" fmla="*/ 583566 w 2813686"/>
              <a:gd name="connsiteY39" fmla="*/ 824290 h 3582301"/>
              <a:gd name="connsiteX40" fmla="*/ 1060764 w 2813686"/>
              <a:gd name="connsiteY40" fmla="*/ 560223 h 3582301"/>
              <a:gd name="connsiteX41" fmla="*/ 776726 w 2813686"/>
              <a:gd name="connsiteY41" fmla="*/ 660542 h 3582301"/>
              <a:gd name="connsiteX42" fmla="*/ 513292 w 2813686"/>
              <a:gd name="connsiteY42" fmla="*/ 658924 h 3582301"/>
              <a:gd name="connsiteX43" fmla="*/ 567011 w 2813686"/>
              <a:gd name="connsiteY43" fmla="*/ 367270 h 3582301"/>
              <a:gd name="connsiteX44" fmla="*/ 760259 w 2813686"/>
              <a:gd name="connsiteY44" fmla="*/ 0 h 3582301"/>
              <a:gd name="connsiteX45" fmla="*/ 388427 w 2813686"/>
              <a:gd name="connsiteY45" fmla="*/ 534204 h 3582301"/>
              <a:gd name="connsiteX46" fmla="*/ 379165 w 2813686"/>
              <a:gd name="connsiteY46" fmla="*/ 33320 h 3582301"/>
              <a:gd name="connsiteX47" fmla="*/ 270127 w 2813686"/>
              <a:gd name="connsiteY47" fmla="*/ 414543 h 3582301"/>
              <a:gd name="connsiteX48" fmla="*/ 294634 w 2813686"/>
              <a:gd name="connsiteY48" fmla="*/ 769075 h 3582301"/>
              <a:gd name="connsiteX49" fmla="*/ 126322 w 2813686"/>
              <a:gd name="connsiteY49" fmla="*/ 577756 h 3582301"/>
              <a:gd name="connsiteX50" fmla="*/ 40045 w 2813686"/>
              <a:gd name="connsiteY50" fmla="*/ 234715 h 3582301"/>
              <a:gd name="connsiteX51" fmla="*/ 61054 w 2813686"/>
              <a:gd name="connsiteY51" fmla="*/ 736921 h 3582301"/>
              <a:gd name="connsiteX52" fmla="*/ 1044547 w 2813686"/>
              <a:gd name="connsiteY52" fmla="*/ 1958476 h 3582301"/>
              <a:gd name="connsiteX53" fmla="*/ 1051329 w 2813686"/>
              <a:gd name="connsiteY53" fmla="*/ 1975481 h 3582301"/>
              <a:gd name="connsiteX54" fmla="*/ 1018222 w 2813686"/>
              <a:gd name="connsiteY54" fmla="*/ 2000963 h 3582301"/>
              <a:gd name="connsiteX55" fmla="*/ 965610 w 2813686"/>
              <a:gd name="connsiteY55" fmla="*/ 2011791 h 3582301"/>
              <a:gd name="connsiteX56" fmla="*/ 811188 w 2813686"/>
              <a:gd name="connsiteY56" fmla="*/ 1951528 h 3582301"/>
              <a:gd name="connsiteX57" fmla="*/ 415717 w 2813686"/>
              <a:gd name="connsiteY57" fmla="*/ 1989191 h 3582301"/>
              <a:gd name="connsiteX58" fmla="*/ 717029 w 2813686"/>
              <a:gd name="connsiteY58" fmla="*/ 2264138 h 3582301"/>
              <a:gd name="connsiteX59" fmla="*/ 973143 w 2813686"/>
              <a:gd name="connsiteY59" fmla="*/ 2154913 h 3582301"/>
              <a:gd name="connsiteX60" fmla="*/ 811188 w 2813686"/>
              <a:gd name="connsiteY60" fmla="*/ 2301803 h 3582301"/>
              <a:gd name="connsiteX61" fmla="*/ 1056003 w 2813686"/>
              <a:gd name="connsiteY61" fmla="*/ 2915724 h 3582301"/>
              <a:gd name="connsiteX62" fmla="*/ 1116266 w 2813686"/>
              <a:gd name="connsiteY62" fmla="*/ 3243401 h 3582301"/>
              <a:gd name="connsiteX63" fmla="*/ 1338483 w 2813686"/>
              <a:gd name="connsiteY63" fmla="*/ 3420421 h 3582301"/>
              <a:gd name="connsiteX64" fmla="*/ 1376796 w 2813686"/>
              <a:gd name="connsiteY64" fmla="*/ 3425210 h 3582301"/>
              <a:gd name="connsiteX65" fmla="*/ 1376774 w 2813686"/>
              <a:gd name="connsiteY65" fmla="*/ 3427954 h 3582301"/>
              <a:gd name="connsiteX66" fmla="*/ 1387760 w 2813686"/>
              <a:gd name="connsiteY66" fmla="*/ 3426581 h 3582301"/>
              <a:gd name="connsiteX67" fmla="*/ 1398745 w 2813686"/>
              <a:gd name="connsiteY67" fmla="*/ 3427954 h 3582301"/>
              <a:gd name="connsiteX68" fmla="*/ 1398724 w 2813686"/>
              <a:gd name="connsiteY68" fmla="*/ 3425210 h 3582301"/>
              <a:gd name="connsiteX69" fmla="*/ 1422464 w 2813686"/>
              <a:gd name="connsiteY69" fmla="*/ 3422243 h 3582301"/>
              <a:gd name="connsiteX70" fmla="*/ 1456765 w 2813686"/>
              <a:gd name="connsiteY70" fmla="*/ 3404705 h 3582301"/>
              <a:gd name="connsiteX71" fmla="*/ 1659253 w 2813686"/>
              <a:gd name="connsiteY71" fmla="*/ 3243401 h 3582301"/>
              <a:gd name="connsiteX72" fmla="*/ 1719516 w 2813686"/>
              <a:gd name="connsiteY72" fmla="*/ 2915724 h 3582301"/>
              <a:gd name="connsiteX73" fmla="*/ 1964331 w 2813686"/>
              <a:gd name="connsiteY73" fmla="*/ 2301803 h 3582301"/>
              <a:gd name="connsiteX74" fmla="*/ 1802376 w 2813686"/>
              <a:gd name="connsiteY74" fmla="*/ 2154913 h 3582301"/>
              <a:gd name="connsiteX75" fmla="*/ 2058491 w 2813686"/>
              <a:gd name="connsiteY75" fmla="*/ 2264138 h 3582301"/>
              <a:gd name="connsiteX76" fmla="*/ 2359802 w 2813686"/>
              <a:gd name="connsiteY76" fmla="*/ 1989191 h 3582301"/>
              <a:gd name="connsiteX77" fmla="*/ 1964331 w 2813686"/>
              <a:gd name="connsiteY77" fmla="*/ 1951528 h 3582301"/>
              <a:gd name="connsiteX78" fmla="*/ 1809910 w 2813686"/>
              <a:gd name="connsiteY78" fmla="*/ 2011791 h 3582301"/>
              <a:gd name="connsiteX79" fmla="*/ 1757297 w 2813686"/>
              <a:gd name="connsiteY79" fmla="*/ 2000963 h 3582301"/>
              <a:gd name="connsiteX80" fmla="*/ 1753393 w 2813686"/>
              <a:gd name="connsiteY80" fmla="*/ 1997958 h 3582301"/>
              <a:gd name="connsiteX81" fmla="*/ 1769139 w 2813686"/>
              <a:gd name="connsiteY81" fmla="*/ 1958476 h 3582301"/>
              <a:gd name="connsiteX82" fmla="*/ 2752632 w 2813686"/>
              <a:gd name="connsiteY82" fmla="*/ 736921 h 3582301"/>
              <a:gd name="connsiteX83" fmla="*/ 2773641 w 2813686"/>
              <a:gd name="connsiteY83" fmla="*/ 234715 h 3582301"/>
              <a:gd name="connsiteX84" fmla="*/ 2687364 w 2813686"/>
              <a:gd name="connsiteY84" fmla="*/ 577756 h 3582301"/>
              <a:gd name="connsiteX85" fmla="*/ 2519053 w 2813686"/>
              <a:gd name="connsiteY85" fmla="*/ 769075 h 3582301"/>
              <a:gd name="connsiteX86" fmla="*/ 2543559 w 2813686"/>
              <a:gd name="connsiteY86" fmla="*/ 414543 h 3582301"/>
              <a:gd name="connsiteX87" fmla="*/ 2434521 w 2813686"/>
              <a:gd name="connsiteY87" fmla="*/ 33320 h 3582301"/>
              <a:gd name="connsiteX88" fmla="*/ 2425260 w 2813686"/>
              <a:gd name="connsiteY88" fmla="*/ 534204 h 3582301"/>
              <a:gd name="connsiteX89" fmla="*/ 2053428 w 2813686"/>
              <a:gd name="connsiteY89" fmla="*/ 0 h 3582301"/>
              <a:gd name="connsiteX0" fmla="*/ 1081532 w 2813686"/>
              <a:gd name="connsiteY0" fmla="*/ 3249080 h 3470919"/>
              <a:gd name="connsiteX1" fmla="*/ 1327261 w 2813686"/>
              <a:gd name="connsiteY1" fmla="*/ 3470919 h 3470919"/>
              <a:gd name="connsiteX2" fmla="*/ 1081532 w 2813686"/>
              <a:gd name="connsiteY2" fmla="*/ 3249080 h 3470919"/>
              <a:gd name="connsiteX3" fmla="*/ 1037170 w 2813686"/>
              <a:gd name="connsiteY3" fmla="*/ 2960921 h 3470919"/>
              <a:gd name="connsiteX4" fmla="*/ 1034145 w 2813686"/>
              <a:gd name="connsiteY4" fmla="*/ 2968694 h 3470919"/>
              <a:gd name="connsiteX5" fmla="*/ 1038546 w 2813686"/>
              <a:gd name="connsiteY5" fmla="*/ 2968326 h 3470919"/>
              <a:gd name="connsiteX6" fmla="*/ 1037170 w 2813686"/>
              <a:gd name="connsiteY6" fmla="*/ 2960921 h 3470919"/>
              <a:gd name="connsiteX7" fmla="*/ 1738349 w 2813686"/>
              <a:gd name="connsiteY7" fmla="*/ 2960921 h 3470919"/>
              <a:gd name="connsiteX8" fmla="*/ 1704451 w 2813686"/>
              <a:gd name="connsiteY8" fmla="*/ 3239634 h 3470919"/>
              <a:gd name="connsiteX9" fmla="*/ 1606281 w 2813686"/>
              <a:gd name="connsiteY9" fmla="*/ 3328259 h 3470919"/>
              <a:gd name="connsiteX10" fmla="*/ 1804346 w 2813686"/>
              <a:gd name="connsiteY10" fmla="*/ 3226991 h 3470919"/>
              <a:gd name="connsiteX11" fmla="*/ 1774212 w 2813686"/>
              <a:gd name="connsiteY11" fmla="*/ 3096639 h 3470919"/>
              <a:gd name="connsiteX12" fmla="*/ 1738349 w 2813686"/>
              <a:gd name="connsiteY12" fmla="*/ 2960921 h 3470919"/>
              <a:gd name="connsiteX13" fmla="*/ 2053428 w 2813686"/>
              <a:gd name="connsiteY13" fmla="*/ 0 h 3470919"/>
              <a:gd name="connsiteX14" fmla="*/ 2246676 w 2813686"/>
              <a:gd name="connsiteY14" fmla="*/ 367270 h 3470919"/>
              <a:gd name="connsiteX15" fmla="*/ 2300394 w 2813686"/>
              <a:gd name="connsiteY15" fmla="*/ 658924 h 3470919"/>
              <a:gd name="connsiteX16" fmla="*/ 2036961 w 2813686"/>
              <a:gd name="connsiteY16" fmla="*/ 660542 h 3470919"/>
              <a:gd name="connsiteX17" fmla="*/ 1752923 w 2813686"/>
              <a:gd name="connsiteY17" fmla="*/ 560223 h 3470919"/>
              <a:gd name="connsiteX18" fmla="*/ 2230120 w 2813686"/>
              <a:gd name="connsiteY18" fmla="*/ 824290 h 3470919"/>
              <a:gd name="connsiteX19" fmla="*/ 2316483 w 2813686"/>
              <a:gd name="connsiteY19" fmla="*/ 1017697 h 3470919"/>
              <a:gd name="connsiteX20" fmla="*/ 1805528 w 2813686"/>
              <a:gd name="connsiteY20" fmla="*/ 1584861 h 3470919"/>
              <a:gd name="connsiteX21" fmla="*/ 1574955 w 2813686"/>
              <a:gd name="connsiteY21" fmla="*/ 1066132 h 3470919"/>
              <a:gd name="connsiteX22" fmla="*/ 1552268 w 2813686"/>
              <a:gd name="connsiteY22" fmla="*/ 1394279 h 3470919"/>
              <a:gd name="connsiteX23" fmla="*/ 1711210 w 2813686"/>
              <a:gd name="connsiteY23" fmla="*/ 1712378 h 3470919"/>
              <a:gd name="connsiteX24" fmla="*/ 1643859 w 2813686"/>
              <a:gd name="connsiteY24" fmla="*/ 1885842 h 3470919"/>
              <a:gd name="connsiteX25" fmla="*/ 1626761 w 2813686"/>
              <a:gd name="connsiteY25" fmla="*/ 1918368 h 3470919"/>
              <a:gd name="connsiteX26" fmla="*/ 1592753 w 2813686"/>
              <a:gd name="connsiteY26" fmla="*/ 1928989 h 3470919"/>
              <a:gd name="connsiteX27" fmla="*/ 1504831 w 2813686"/>
              <a:gd name="connsiteY27" fmla="*/ 1989191 h 3470919"/>
              <a:gd name="connsiteX28" fmla="*/ 1388073 w 2813686"/>
              <a:gd name="connsiteY28" fmla="*/ 1992958 h 3470919"/>
              <a:gd name="connsiteX29" fmla="*/ 1387760 w 2813686"/>
              <a:gd name="connsiteY29" fmla="*/ 2032740 h 3470919"/>
              <a:gd name="connsiteX30" fmla="*/ 1387446 w 2813686"/>
              <a:gd name="connsiteY30" fmla="*/ 1992958 h 3470919"/>
              <a:gd name="connsiteX31" fmla="*/ 1270688 w 2813686"/>
              <a:gd name="connsiteY31" fmla="*/ 1989191 h 3470919"/>
              <a:gd name="connsiteX32" fmla="*/ 1211367 w 2813686"/>
              <a:gd name="connsiteY32" fmla="*/ 1954824 h 3470919"/>
              <a:gd name="connsiteX33" fmla="*/ 1191456 w 2813686"/>
              <a:gd name="connsiteY33" fmla="*/ 1936839 h 3470919"/>
              <a:gd name="connsiteX34" fmla="*/ 1195545 w 2813686"/>
              <a:gd name="connsiteY34" fmla="*/ 1934765 h 3470919"/>
              <a:gd name="connsiteX35" fmla="*/ 1102478 w 2813686"/>
              <a:gd name="connsiteY35" fmla="*/ 1712378 h 3470919"/>
              <a:gd name="connsiteX36" fmla="*/ 1261418 w 2813686"/>
              <a:gd name="connsiteY36" fmla="*/ 1394279 h 3470919"/>
              <a:gd name="connsiteX37" fmla="*/ 1238732 w 2813686"/>
              <a:gd name="connsiteY37" fmla="*/ 1066132 h 3470919"/>
              <a:gd name="connsiteX38" fmla="*/ 1008159 w 2813686"/>
              <a:gd name="connsiteY38" fmla="*/ 1584861 h 3470919"/>
              <a:gd name="connsiteX39" fmla="*/ 497204 w 2813686"/>
              <a:gd name="connsiteY39" fmla="*/ 1017697 h 3470919"/>
              <a:gd name="connsiteX40" fmla="*/ 583566 w 2813686"/>
              <a:gd name="connsiteY40" fmla="*/ 824290 h 3470919"/>
              <a:gd name="connsiteX41" fmla="*/ 1060764 w 2813686"/>
              <a:gd name="connsiteY41" fmla="*/ 560223 h 3470919"/>
              <a:gd name="connsiteX42" fmla="*/ 776726 w 2813686"/>
              <a:gd name="connsiteY42" fmla="*/ 660542 h 3470919"/>
              <a:gd name="connsiteX43" fmla="*/ 513292 w 2813686"/>
              <a:gd name="connsiteY43" fmla="*/ 658924 h 3470919"/>
              <a:gd name="connsiteX44" fmla="*/ 567011 w 2813686"/>
              <a:gd name="connsiteY44" fmla="*/ 367270 h 3470919"/>
              <a:gd name="connsiteX45" fmla="*/ 760259 w 2813686"/>
              <a:gd name="connsiteY45" fmla="*/ 0 h 3470919"/>
              <a:gd name="connsiteX46" fmla="*/ 388427 w 2813686"/>
              <a:gd name="connsiteY46" fmla="*/ 534204 h 3470919"/>
              <a:gd name="connsiteX47" fmla="*/ 379165 w 2813686"/>
              <a:gd name="connsiteY47" fmla="*/ 33320 h 3470919"/>
              <a:gd name="connsiteX48" fmla="*/ 270127 w 2813686"/>
              <a:gd name="connsiteY48" fmla="*/ 414543 h 3470919"/>
              <a:gd name="connsiteX49" fmla="*/ 294634 w 2813686"/>
              <a:gd name="connsiteY49" fmla="*/ 769075 h 3470919"/>
              <a:gd name="connsiteX50" fmla="*/ 126322 w 2813686"/>
              <a:gd name="connsiteY50" fmla="*/ 577756 h 3470919"/>
              <a:gd name="connsiteX51" fmla="*/ 40045 w 2813686"/>
              <a:gd name="connsiteY51" fmla="*/ 234715 h 3470919"/>
              <a:gd name="connsiteX52" fmla="*/ 61054 w 2813686"/>
              <a:gd name="connsiteY52" fmla="*/ 736921 h 3470919"/>
              <a:gd name="connsiteX53" fmla="*/ 1044547 w 2813686"/>
              <a:gd name="connsiteY53" fmla="*/ 1958476 h 3470919"/>
              <a:gd name="connsiteX54" fmla="*/ 1051329 w 2813686"/>
              <a:gd name="connsiteY54" fmla="*/ 1975481 h 3470919"/>
              <a:gd name="connsiteX55" fmla="*/ 1018222 w 2813686"/>
              <a:gd name="connsiteY55" fmla="*/ 2000963 h 3470919"/>
              <a:gd name="connsiteX56" fmla="*/ 965610 w 2813686"/>
              <a:gd name="connsiteY56" fmla="*/ 2011791 h 3470919"/>
              <a:gd name="connsiteX57" fmla="*/ 811188 w 2813686"/>
              <a:gd name="connsiteY57" fmla="*/ 1951528 h 3470919"/>
              <a:gd name="connsiteX58" fmla="*/ 415717 w 2813686"/>
              <a:gd name="connsiteY58" fmla="*/ 1989191 h 3470919"/>
              <a:gd name="connsiteX59" fmla="*/ 717029 w 2813686"/>
              <a:gd name="connsiteY59" fmla="*/ 2264138 h 3470919"/>
              <a:gd name="connsiteX60" fmla="*/ 973143 w 2813686"/>
              <a:gd name="connsiteY60" fmla="*/ 2154913 h 3470919"/>
              <a:gd name="connsiteX61" fmla="*/ 811188 w 2813686"/>
              <a:gd name="connsiteY61" fmla="*/ 2301803 h 3470919"/>
              <a:gd name="connsiteX62" fmla="*/ 1056003 w 2813686"/>
              <a:gd name="connsiteY62" fmla="*/ 2915724 h 3470919"/>
              <a:gd name="connsiteX63" fmla="*/ 1116266 w 2813686"/>
              <a:gd name="connsiteY63" fmla="*/ 3243401 h 3470919"/>
              <a:gd name="connsiteX64" fmla="*/ 1338483 w 2813686"/>
              <a:gd name="connsiteY64" fmla="*/ 3420421 h 3470919"/>
              <a:gd name="connsiteX65" fmla="*/ 1376796 w 2813686"/>
              <a:gd name="connsiteY65" fmla="*/ 3425210 h 3470919"/>
              <a:gd name="connsiteX66" fmla="*/ 1376774 w 2813686"/>
              <a:gd name="connsiteY66" fmla="*/ 3427954 h 3470919"/>
              <a:gd name="connsiteX67" fmla="*/ 1387760 w 2813686"/>
              <a:gd name="connsiteY67" fmla="*/ 3426581 h 3470919"/>
              <a:gd name="connsiteX68" fmla="*/ 1398745 w 2813686"/>
              <a:gd name="connsiteY68" fmla="*/ 3427954 h 3470919"/>
              <a:gd name="connsiteX69" fmla="*/ 1398724 w 2813686"/>
              <a:gd name="connsiteY69" fmla="*/ 3425210 h 3470919"/>
              <a:gd name="connsiteX70" fmla="*/ 1422464 w 2813686"/>
              <a:gd name="connsiteY70" fmla="*/ 3422243 h 3470919"/>
              <a:gd name="connsiteX71" fmla="*/ 1456765 w 2813686"/>
              <a:gd name="connsiteY71" fmla="*/ 3404705 h 3470919"/>
              <a:gd name="connsiteX72" fmla="*/ 1659253 w 2813686"/>
              <a:gd name="connsiteY72" fmla="*/ 3243401 h 3470919"/>
              <a:gd name="connsiteX73" fmla="*/ 1719516 w 2813686"/>
              <a:gd name="connsiteY73" fmla="*/ 2915724 h 3470919"/>
              <a:gd name="connsiteX74" fmla="*/ 1964331 w 2813686"/>
              <a:gd name="connsiteY74" fmla="*/ 2301803 h 3470919"/>
              <a:gd name="connsiteX75" fmla="*/ 1802376 w 2813686"/>
              <a:gd name="connsiteY75" fmla="*/ 2154913 h 3470919"/>
              <a:gd name="connsiteX76" fmla="*/ 2058491 w 2813686"/>
              <a:gd name="connsiteY76" fmla="*/ 2264138 h 3470919"/>
              <a:gd name="connsiteX77" fmla="*/ 2359802 w 2813686"/>
              <a:gd name="connsiteY77" fmla="*/ 1989191 h 3470919"/>
              <a:gd name="connsiteX78" fmla="*/ 1964331 w 2813686"/>
              <a:gd name="connsiteY78" fmla="*/ 1951528 h 3470919"/>
              <a:gd name="connsiteX79" fmla="*/ 1809910 w 2813686"/>
              <a:gd name="connsiteY79" fmla="*/ 2011791 h 3470919"/>
              <a:gd name="connsiteX80" fmla="*/ 1757297 w 2813686"/>
              <a:gd name="connsiteY80" fmla="*/ 2000963 h 3470919"/>
              <a:gd name="connsiteX81" fmla="*/ 1753393 w 2813686"/>
              <a:gd name="connsiteY81" fmla="*/ 1997958 h 3470919"/>
              <a:gd name="connsiteX82" fmla="*/ 1769139 w 2813686"/>
              <a:gd name="connsiteY82" fmla="*/ 1958476 h 3470919"/>
              <a:gd name="connsiteX83" fmla="*/ 2752632 w 2813686"/>
              <a:gd name="connsiteY83" fmla="*/ 736921 h 3470919"/>
              <a:gd name="connsiteX84" fmla="*/ 2773641 w 2813686"/>
              <a:gd name="connsiteY84" fmla="*/ 234715 h 3470919"/>
              <a:gd name="connsiteX85" fmla="*/ 2687364 w 2813686"/>
              <a:gd name="connsiteY85" fmla="*/ 577756 h 3470919"/>
              <a:gd name="connsiteX86" fmla="*/ 2519053 w 2813686"/>
              <a:gd name="connsiteY86" fmla="*/ 769075 h 3470919"/>
              <a:gd name="connsiteX87" fmla="*/ 2543559 w 2813686"/>
              <a:gd name="connsiteY87" fmla="*/ 414543 h 3470919"/>
              <a:gd name="connsiteX88" fmla="*/ 2434521 w 2813686"/>
              <a:gd name="connsiteY88" fmla="*/ 33320 h 3470919"/>
              <a:gd name="connsiteX89" fmla="*/ 2425260 w 2813686"/>
              <a:gd name="connsiteY89" fmla="*/ 534204 h 3470919"/>
              <a:gd name="connsiteX90" fmla="*/ 2053428 w 2813686"/>
              <a:gd name="connsiteY90" fmla="*/ 0 h 3470919"/>
              <a:gd name="connsiteX0" fmla="*/ 1037170 w 2813686"/>
              <a:gd name="connsiteY0" fmla="*/ 2960921 h 3427954"/>
              <a:gd name="connsiteX1" fmla="*/ 1034145 w 2813686"/>
              <a:gd name="connsiteY1" fmla="*/ 2968694 h 3427954"/>
              <a:gd name="connsiteX2" fmla="*/ 1038546 w 2813686"/>
              <a:gd name="connsiteY2" fmla="*/ 2968326 h 3427954"/>
              <a:gd name="connsiteX3" fmla="*/ 1037170 w 2813686"/>
              <a:gd name="connsiteY3" fmla="*/ 2960921 h 3427954"/>
              <a:gd name="connsiteX4" fmla="*/ 1738349 w 2813686"/>
              <a:gd name="connsiteY4" fmla="*/ 2960921 h 3427954"/>
              <a:gd name="connsiteX5" fmla="*/ 1704451 w 2813686"/>
              <a:gd name="connsiteY5" fmla="*/ 3239634 h 3427954"/>
              <a:gd name="connsiteX6" fmla="*/ 1606281 w 2813686"/>
              <a:gd name="connsiteY6" fmla="*/ 3328259 h 3427954"/>
              <a:gd name="connsiteX7" fmla="*/ 1804346 w 2813686"/>
              <a:gd name="connsiteY7" fmla="*/ 3226991 h 3427954"/>
              <a:gd name="connsiteX8" fmla="*/ 1774212 w 2813686"/>
              <a:gd name="connsiteY8" fmla="*/ 3096639 h 3427954"/>
              <a:gd name="connsiteX9" fmla="*/ 1738349 w 2813686"/>
              <a:gd name="connsiteY9" fmla="*/ 2960921 h 3427954"/>
              <a:gd name="connsiteX10" fmla="*/ 2053428 w 2813686"/>
              <a:gd name="connsiteY10" fmla="*/ 0 h 3427954"/>
              <a:gd name="connsiteX11" fmla="*/ 2246676 w 2813686"/>
              <a:gd name="connsiteY11" fmla="*/ 367270 h 3427954"/>
              <a:gd name="connsiteX12" fmla="*/ 2300394 w 2813686"/>
              <a:gd name="connsiteY12" fmla="*/ 658924 h 3427954"/>
              <a:gd name="connsiteX13" fmla="*/ 2036961 w 2813686"/>
              <a:gd name="connsiteY13" fmla="*/ 660542 h 3427954"/>
              <a:gd name="connsiteX14" fmla="*/ 1752923 w 2813686"/>
              <a:gd name="connsiteY14" fmla="*/ 560223 h 3427954"/>
              <a:gd name="connsiteX15" fmla="*/ 2230120 w 2813686"/>
              <a:gd name="connsiteY15" fmla="*/ 824290 h 3427954"/>
              <a:gd name="connsiteX16" fmla="*/ 2316483 w 2813686"/>
              <a:gd name="connsiteY16" fmla="*/ 1017697 h 3427954"/>
              <a:gd name="connsiteX17" fmla="*/ 1805528 w 2813686"/>
              <a:gd name="connsiteY17" fmla="*/ 1584861 h 3427954"/>
              <a:gd name="connsiteX18" fmla="*/ 1574955 w 2813686"/>
              <a:gd name="connsiteY18" fmla="*/ 1066132 h 3427954"/>
              <a:gd name="connsiteX19" fmla="*/ 1552268 w 2813686"/>
              <a:gd name="connsiteY19" fmla="*/ 1394279 h 3427954"/>
              <a:gd name="connsiteX20" fmla="*/ 1711210 w 2813686"/>
              <a:gd name="connsiteY20" fmla="*/ 1712378 h 3427954"/>
              <a:gd name="connsiteX21" fmla="*/ 1643859 w 2813686"/>
              <a:gd name="connsiteY21" fmla="*/ 1885842 h 3427954"/>
              <a:gd name="connsiteX22" fmla="*/ 1626761 w 2813686"/>
              <a:gd name="connsiteY22" fmla="*/ 1918368 h 3427954"/>
              <a:gd name="connsiteX23" fmla="*/ 1592753 w 2813686"/>
              <a:gd name="connsiteY23" fmla="*/ 1928989 h 3427954"/>
              <a:gd name="connsiteX24" fmla="*/ 1504831 w 2813686"/>
              <a:gd name="connsiteY24" fmla="*/ 1989191 h 3427954"/>
              <a:gd name="connsiteX25" fmla="*/ 1388073 w 2813686"/>
              <a:gd name="connsiteY25" fmla="*/ 1992958 h 3427954"/>
              <a:gd name="connsiteX26" fmla="*/ 1387760 w 2813686"/>
              <a:gd name="connsiteY26" fmla="*/ 2032740 h 3427954"/>
              <a:gd name="connsiteX27" fmla="*/ 1387446 w 2813686"/>
              <a:gd name="connsiteY27" fmla="*/ 1992958 h 3427954"/>
              <a:gd name="connsiteX28" fmla="*/ 1270688 w 2813686"/>
              <a:gd name="connsiteY28" fmla="*/ 1989191 h 3427954"/>
              <a:gd name="connsiteX29" fmla="*/ 1211367 w 2813686"/>
              <a:gd name="connsiteY29" fmla="*/ 1954824 h 3427954"/>
              <a:gd name="connsiteX30" fmla="*/ 1191456 w 2813686"/>
              <a:gd name="connsiteY30" fmla="*/ 1936839 h 3427954"/>
              <a:gd name="connsiteX31" fmla="*/ 1195545 w 2813686"/>
              <a:gd name="connsiteY31" fmla="*/ 1934765 h 3427954"/>
              <a:gd name="connsiteX32" fmla="*/ 1102478 w 2813686"/>
              <a:gd name="connsiteY32" fmla="*/ 1712378 h 3427954"/>
              <a:gd name="connsiteX33" fmla="*/ 1261418 w 2813686"/>
              <a:gd name="connsiteY33" fmla="*/ 1394279 h 3427954"/>
              <a:gd name="connsiteX34" fmla="*/ 1238732 w 2813686"/>
              <a:gd name="connsiteY34" fmla="*/ 1066132 h 3427954"/>
              <a:gd name="connsiteX35" fmla="*/ 1008159 w 2813686"/>
              <a:gd name="connsiteY35" fmla="*/ 1584861 h 3427954"/>
              <a:gd name="connsiteX36" fmla="*/ 497204 w 2813686"/>
              <a:gd name="connsiteY36" fmla="*/ 1017697 h 3427954"/>
              <a:gd name="connsiteX37" fmla="*/ 583566 w 2813686"/>
              <a:gd name="connsiteY37" fmla="*/ 824290 h 3427954"/>
              <a:gd name="connsiteX38" fmla="*/ 1060764 w 2813686"/>
              <a:gd name="connsiteY38" fmla="*/ 560223 h 3427954"/>
              <a:gd name="connsiteX39" fmla="*/ 776726 w 2813686"/>
              <a:gd name="connsiteY39" fmla="*/ 660542 h 3427954"/>
              <a:gd name="connsiteX40" fmla="*/ 513292 w 2813686"/>
              <a:gd name="connsiteY40" fmla="*/ 658924 h 3427954"/>
              <a:gd name="connsiteX41" fmla="*/ 567011 w 2813686"/>
              <a:gd name="connsiteY41" fmla="*/ 367270 h 3427954"/>
              <a:gd name="connsiteX42" fmla="*/ 760259 w 2813686"/>
              <a:gd name="connsiteY42" fmla="*/ 0 h 3427954"/>
              <a:gd name="connsiteX43" fmla="*/ 388427 w 2813686"/>
              <a:gd name="connsiteY43" fmla="*/ 534204 h 3427954"/>
              <a:gd name="connsiteX44" fmla="*/ 379165 w 2813686"/>
              <a:gd name="connsiteY44" fmla="*/ 33320 h 3427954"/>
              <a:gd name="connsiteX45" fmla="*/ 270127 w 2813686"/>
              <a:gd name="connsiteY45" fmla="*/ 414543 h 3427954"/>
              <a:gd name="connsiteX46" fmla="*/ 294634 w 2813686"/>
              <a:gd name="connsiteY46" fmla="*/ 769075 h 3427954"/>
              <a:gd name="connsiteX47" fmla="*/ 126322 w 2813686"/>
              <a:gd name="connsiteY47" fmla="*/ 577756 h 3427954"/>
              <a:gd name="connsiteX48" fmla="*/ 40045 w 2813686"/>
              <a:gd name="connsiteY48" fmla="*/ 234715 h 3427954"/>
              <a:gd name="connsiteX49" fmla="*/ 61054 w 2813686"/>
              <a:gd name="connsiteY49" fmla="*/ 736921 h 3427954"/>
              <a:gd name="connsiteX50" fmla="*/ 1044547 w 2813686"/>
              <a:gd name="connsiteY50" fmla="*/ 1958476 h 3427954"/>
              <a:gd name="connsiteX51" fmla="*/ 1051329 w 2813686"/>
              <a:gd name="connsiteY51" fmla="*/ 1975481 h 3427954"/>
              <a:gd name="connsiteX52" fmla="*/ 1018222 w 2813686"/>
              <a:gd name="connsiteY52" fmla="*/ 2000963 h 3427954"/>
              <a:gd name="connsiteX53" fmla="*/ 965610 w 2813686"/>
              <a:gd name="connsiteY53" fmla="*/ 2011791 h 3427954"/>
              <a:gd name="connsiteX54" fmla="*/ 811188 w 2813686"/>
              <a:gd name="connsiteY54" fmla="*/ 1951528 h 3427954"/>
              <a:gd name="connsiteX55" fmla="*/ 415717 w 2813686"/>
              <a:gd name="connsiteY55" fmla="*/ 1989191 h 3427954"/>
              <a:gd name="connsiteX56" fmla="*/ 717029 w 2813686"/>
              <a:gd name="connsiteY56" fmla="*/ 2264138 h 3427954"/>
              <a:gd name="connsiteX57" fmla="*/ 973143 w 2813686"/>
              <a:gd name="connsiteY57" fmla="*/ 2154913 h 3427954"/>
              <a:gd name="connsiteX58" fmla="*/ 811188 w 2813686"/>
              <a:gd name="connsiteY58" fmla="*/ 2301803 h 3427954"/>
              <a:gd name="connsiteX59" fmla="*/ 1056003 w 2813686"/>
              <a:gd name="connsiteY59" fmla="*/ 2915724 h 3427954"/>
              <a:gd name="connsiteX60" fmla="*/ 1116266 w 2813686"/>
              <a:gd name="connsiteY60" fmla="*/ 3243401 h 3427954"/>
              <a:gd name="connsiteX61" fmla="*/ 1338483 w 2813686"/>
              <a:gd name="connsiteY61" fmla="*/ 3420421 h 3427954"/>
              <a:gd name="connsiteX62" fmla="*/ 1376796 w 2813686"/>
              <a:gd name="connsiteY62" fmla="*/ 3425210 h 3427954"/>
              <a:gd name="connsiteX63" fmla="*/ 1376774 w 2813686"/>
              <a:gd name="connsiteY63" fmla="*/ 3427954 h 3427954"/>
              <a:gd name="connsiteX64" fmla="*/ 1387760 w 2813686"/>
              <a:gd name="connsiteY64" fmla="*/ 3426581 h 3427954"/>
              <a:gd name="connsiteX65" fmla="*/ 1398745 w 2813686"/>
              <a:gd name="connsiteY65" fmla="*/ 3427954 h 3427954"/>
              <a:gd name="connsiteX66" fmla="*/ 1398724 w 2813686"/>
              <a:gd name="connsiteY66" fmla="*/ 3425210 h 3427954"/>
              <a:gd name="connsiteX67" fmla="*/ 1422464 w 2813686"/>
              <a:gd name="connsiteY67" fmla="*/ 3422243 h 3427954"/>
              <a:gd name="connsiteX68" fmla="*/ 1456765 w 2813686"/>
              <a:gd name="connsiteY68" fmla="*/ 3404705 h 3427954"/>
              <a:gd name="connsiteX69" fmla="*/ 1659253 w 2813686"/>
              <a:gd name="connsiteY69" fmla="*/ 3243401 h 3427954"/>
              <a:gd name="connsiteX70" fmla="*/ 1719516 w 2813686"/>
              <a:gd name="connsiteY70" fmla="*/ 2915724 h 3427954"/>
              <a:gd name="connsiteX71" fmla="*/ 1964331 w 2813686"/>
              <a:gd name="connsiteY71" fmla="*/ 2301803 h 3427954"/>
              <a:gd name="connsiteX72" fmla="*/ 1802376 w 2813686"/>
              <a:gd name="connsiteY72" fmla="*/ 2154913 h 3427954"/>
              <a:gd name="connsiteX73" fmla="*/ 2058491 w 2813686"/>
              <a:gd name="connsiteY73" fmla="*/ 2264138 h 3427954"/>
              <a:gd name="connsiteX74" fmla="*/ 2359802 w 2813686"/>
              <a:gd name="connsiteY74" fmla="*/ 1989191 h 3427954"/>
              <a:gd name="connsiteX75" fmla="*/ 1964331 w 2813686"/>
              <a:gd name="connsiteY75" fmla="*/ 1951528 h 3427954"/>
              <a:gd name="connsiteX76" fmla="*/ 1809910 w 2813686"/>
              <a:gd name="connsiteY76" fmla="*/ 2011791 h 3427954"/>
              <a:gd name="connsiteX77" fmla="*/ 1757297 w 2813686"/>
              <a:gd name="connsiteY77" fmla="*/ 2000963 h 3427954"/>
              <a:gd name="connsiteX78" fmla="*/ 1753393 w 2813686"/>
              <a:gd name="connsiteY78" fmla="*/ 1997958 h 3427954"/>
              <a:gd name="connsiteX79" fmla="*/ 1769139 w 2813686"/>
              <a:gd name="connsiteY79" fmla="*/ 1958476 h 3427954"/>
              <a:gd name="connsiteX80" fmla="*/ 2752632 w 2813686"/>
              <a:gd name="connsiteY80" fmla="*/ 736921 h 3427954"/>
              <a:gd name="connsiteX81" fmla="*/ 2773641 w 2813686"/>
              <a:gd name="connsiteY81" fmla="*/ 234715 h 3427954"/>
              <a:gd name="connsiteX82" fmla="*/ 2687364 w 2813686"/>
              <a:gd name="connsiteY82" fmla="*/ 577756 h 3427954"/>
              <a:gd name="connsiteX83" fmla="*/ 2519053 w 2813686"/>
              <a:gd name="connsiteY83" fmla="*/ 769075 h 3427954"/>
              <a:gd name="connsiteX84" fmla="*/ 2543559 w 2813686"/>
              <a:gd name="connsiteY84" fmla="*/ 414543 h 3427954"/>
              <a:gd name="connsiteX85" fmla="*/ 2434521 w 2813686"/>
              <a:gd name="connsiteY85" fmla="*/ 33320 h 3427954"/>
              <a:gd name="connsiteX86" fmla="*/ 2425260 w 2813686"/>
              <a:gd name="connsiteY86" fmla="*/ 534204 h 3427954"/>
              <a:gd name="connsiteX87" fmla="*/ 2053428 w 2813686"/>
              <a:gd name="connsiteY87" fmla="*/ 0 h 3427954"/>
              <a:gd name="connsiteX0" fmla="*/ 1037170 w 2813686"/>
              <a:gd name="connsiteY0" fmla="*/ 2960921 h 3427954"/>
              <a:gd name="connsiteX1" fmla="*/ 1034145 w 2813686"/>
              <a:gd name="connsiteY1" fmla="*/ 2968694 h 3427954"/>
              <a:gd name="connsiteX2" fmla="*/ 1038546 w 2813686"/>
              <a:gd name="connsiteY2" fmla="*/ 2968326 h 3427954"/>
              <a:gd name="connsiteX3" fmla="*/ 1037170 w 2813686"/>
              <a:gd name="connsiteY3" fmla="*/ 2960921 h 3427954"/>
              <a:gd name="connsiteX4" fmla="*/ 1738349 w 2813686"/>
              <a:gd name="connsiteY4" fmla="*/ 2960921 h 3427954"/>
              <a:gd name="connsiteX5" fmla="*/ 1704451 w 2813686"/>
              <a:gd name="connsiteY5" fmla="*/ 3239634 h 3427954"/>
              <a:gd name="connsiteX6" fmla="*/ 1606281 w 2813686"/>
              <a:gd name="connsiteY6" fmla="*/ 3328259 h 3427954"/>
              <a:gd name="connsiteX7" fmla="*/ 1774212 w 2813686"/>
              <a:gd name="connsiteY7" fmla="*/ 3096639 h 3427954"/>
              <a:gd name="connsiteX8" fmla="*/ 1738349 w 2813686"/>
              <a:gd name="connsiteY8" fmla="*/ 2960921 h 3427954"/>
              <a:gd name="connsiteX9" fmla="*/ 2053428 w 2813686"/>
              <a:gd name="connsiteY9" fmla="*/ 0 h 3427954"/>
              <a:gd name="connsiteX10" fmla="*/ 2246676 w 2813686"/>
              <a:gd name="connsiteY10" fmla="*/ 367270 h 3427954"/>
              <a:gd name="connsiteX11" fmla="*/ 2300394 w 2813686"/>
              <a:gd name="connsiteY11" fmla="*/ 658924 h 3427954"/>
              <a:gd name="connsiteX12" fmla="*/ 2036961 w 2813686"/>
              <a:gd name="connsiteY12" fmla="*/ 660542 h 3427954"/>
              <a:gd name="connsiteX13" fmla="*/ 1752923 w 2813686"/>
              <a:gd name="connsiteY13" fmla="*/ 560223 h 3427954"/>
              <a:gd name="connsiteX14" fmla="*/ 2230120 w 2813686"/>
              <a:gd name="connsiteY14" fmla="*/ 824290 h 3427954"/>
              <a:gd name="connsiteX15" fmla="*/ 2316483 w 2813686"/>
              <a:gd name="connsiteY15" fmla="*/ 1017697 h 3427954"/>
              <a:gd name="connsiteX16" fmla="*/ 1805528 w 2813686"/>
              <a:gd name="connsiteY16" fmla="*/ 1584861 h 3427954"/>
              <a:gd name="connsiteX17" fmla="*/ 1574955 w 2813686"/>
              <a:gd name="connsiteY17" fmla="*/ 1066132 h 3427954"/>
              <a:gd name="connsiteX18" fmla="*/ 1552268 w 2813686"/>
              <a:gd name="connsiteY18" fmla="*/ 1394279 h 3427954"/>
              <a:gd name="connsiteX19" fmla="*/ 1711210 w 2813686"/>
              <a:gd name="connsiteY19" fmla="*/ 1712378 h 3427954"/>
              <a:gd name="connsiteX20" fmla="*/ 1643859 w 2813686"/>
              <a:gd name="connsiteY20" fmla="*/ 1885842 h 3427954"/>
              <a:gd name="connsiteX21" fmla="*/ 1626761 w 2813686"/>
              <a:gd name="connsiteY21" fmla="*/ 1918368 h 3427954"/>
              <a:gd name="connsiteX22" fmla="*/ 1592753 w 2813686"/>
              <a:gd name="connsiteY22" fmla="*/ 1928989 h 3427954"/>
              <a:gd name="connsiteX23" fmla="*/ 1504831 w 2813686"/>
              <a:gd name="connsiteY23" fmla="*/ 1989191 h 3427954"/>
              <a:gd name="connsiteX24" fmla="*/ 1388073 w 2813686"/>
              <a:gd name="connsiteY24" fmla="*/ 1992958 h 3427954"/>
              <a:gd name="connsiteX25" fmla="*/ 1387760 w 2813686"/>
              <a:gd name="connsiteY25" fmla="*/ 2032740 h 3427954"/>
              <a:gd name="connsiteX26" fmla="*/ 1387446 w 2813686"/>
              <a:gd name="connsiteY26" fmla="*/ 1992958 h 3427954"/>
              <a:gd name="connsiteX27" fmla="*/ 1270688 w 2813686"/>
              <a:gd name="connsiteY27" fmla="*/ 1989191 h 3427954"/>
              <a:gd name="connsiteX28" fmla="*/ 1211367 w 2813686"/>
              <a:gd name="connsiteY28" fmla="*/ 1954824 h 3427954"/>
              <a:gd name="connsiteX29" fmla="*/ 1191456 w 2813686"/>
              <a:gd name="connsiteY29" fmla="*/ 1936839 h 3427954"/>
              <a:gd name="connsiteX30" fmla="*/ 1195545 w 2813686"/>
              <a:gd name="connsiteY30" fmla="*/ 1934765 h 3427954"/>
              <a:gd name="connsiteX31" fmla="*/ 1102478 w 2813686"/>
              <a:gd name="connsiteY31" fmla="*/ 1712378 h 3427954"/>
              <a:gd name="connsiteX32" fmla="*/ 1261418 w 2813686"/>
              <a:gd name="connsiteY32" fmla="*/ 1394279 h 3427954"/>
              <a:gd name="connsiteX33" fmla="*/ 1238732 w 2813686"/>
              <a:gd name="connsiteY33" fmla="*/ 1066132 h 3427954"/>
              <a:gd name="connsiteX34" fmla="*/ 1008159 w 2813686"/>
              <a:gd name="connsiteY34" fmla="*/ 1584861 h 3427954"/>
              <a:gd name="connsiteX35" fmla="*/ 497204 w 2813686"/>
              <a:gd name="connsiteY35" fmla="*/ 1017697 h 3427954"/>
              <a:gd name="connsiteX36" fmla="*/ 583566 w 2813686"/>
              <a:gd name="connsiteY36" fmla="*/ 824290 h 3427954"/>
              <a:gd name="connsiteX37" fmla="*/ 1060764 w 2813686"/>
              <a:gd name="connsiteY37" fmla="*/ 560223 h 3427954"/>
              <a:gd name="connsiteX38" fmla="*/ 776726 w 2813686"/>
              <a:gd name="connsiteY38" fmla="*/ 660542 h 3427954"/>
              <a:gd name="connsiteX39" fmla="*/ 513292 w 2813686"/>
              <a:gd name="connsiteY39" fmla="*/ 658924 h 3427954"/>
              <a:gd name="connsiteX40" fmla="*/ 567011 w 2813686"/>
              <a:gd name="connsiteY40" fmla="*/ 367270 h 3427954"/>
              <a:gd name="connsiteX41" fmla="*/ 760259 w 2813686"/>
              <a:gd name="connsiteY41" fmla="*/ 0 h 3427954"/>
              <a:gd name="connsiteX42" fmla="*/ 388427 w 2813686"/>
              <a:gd name="connsiteY42" fmla="*/ 534204 h 3427954"/>
              <a:gd name="connsiteX43" fmla="*/ 379165 w 2813686"/>
              <a:gd name="connsiteY43" fmla="*/ 33320 h 3427954"/>
              <a:gd name="connsiteX44" fmla="*/ 270127 w 2813686"/>
              <a:gd name="connsiteY44" fmla="*/ 414543 h 3427954"/>
              <a:gd name="connsiteX45" fmla="*/ 294634 w 2813686"/>
              <a:gd name="connsiteY45" fmla="*/ 769075 h 3427954"/>
              <a:gd name="connsiteX46" fmla="*/ 126322 w 2813686"/>
              <a:gd name="connsiteY46" fmla="*/ 577756 h 3427954"/>
              <a:gd name="connsiteX47" fmla="*/ 40045 w 2813686"/>
              <a:gd name="connsiteY47" fmla="*/ 234715 h 3427954"/>
              <a:gd name="connsiteX48" fmla="*/ 61054 w 2813686"/>
              <a:gd name="connsiteY48" fmla="*/ 736921 h 3427954"/>
              <a:gd name="connsiteX49" fmla="*/ 1044547 w 2813686"/>
              <a:gd name="connsiteY49" fmla="*/ 1958476 h 3427954"/>
              <a:gd name="connsiteX50" fmla="*/ 1051329 w 2813686"/>
              <a:gd name="connsiteY50" fmla="*/ 1975481 h 3427954"/>
              <a:gd name="connsiteX51" fmla="*/ 1018222 w 2813686"/>
              <a:gd name="connsiteY51" fmla="*/ 2000963 h 3427954"/>
              <a:gd name="connsiteX52" fmla="*/ 965610 w 2813686"/>
              <a:gd name="connsiteY52" fmla="*/ 2011791 h 3427954"/>
              <a:gd name="connsiteX53" fmla="*/ 811188 w 2813686"/>
              <a:gd name="connsiteY53" fmla="*/ 1951528 h 3427954"/>
              <a:gd name="connsiteX54" fmla="*/ 415717 w 2813686"/>
              <a:gd name="connsiteY54" fmla="*/ 1989191 h 3427954"/>
              <a:gd name="connsiteX55" fmla="*/ 717029 w 2813686"/>
              <a:gd name="connsiteY55" fmla="*/ 2264138 h 3427954"/>
              <a:gd name="connsiteX56" fmla="*/ 973143 w 2813686"/>
              <a:gd name="connsiteY56" fmla="*/ 2154913 h 3427954"/>
              <a:gd name="connsiteX57" fmla="*/ 811188 w 2813686"/>
              <a:gd name="connsiteY57" fmla="*/ 2301803 h 3427954"/>
              <a:gd name="connsiteX58" fmla="*/ 1056003 w 2813686"/>
              <a:gd name="connsiteY58" fmla="*/ 2915724 h 3427954"/>
              <a:gd name="connsiteX59" fmla="*/ 1116266 w 2813686"/>
              <a:gd name="connsiteY59" fmla="*/ 3243401 h 3427954"/>
              <a:gd name="connsiteX60" fmla="*/ 1338483 w 2813686"/>
              <a:gd name="connsiteY60" fmla="*/ 3420421 h 3427954"/>
              <a:gd name="connsiteX61" fmla="*/ 1376796 w 2813686"/>
              <a:gd name="connsiteY61" fmla="*/ 3425210 h 3427954"/>
              <a:gd name="connsiteX62" fmla="*/ 1376774 w 2813686"/>
              <a:gd name="connsiteY62" fmla="*/ 3427954 h 3427954"/>
              <a:gd name="connsiteX63" fmla="*/ 1387760 w 2813686"/>
              <a:gd name="connsiteY63" fmla="*/ 3426581 h 3427954"/>
              <a:gd name="connsiteX64" fmla="*/ 1398745 w 2813686"/>
              <a:gd name="connsiteY64" fmla="*/ 3427954 h 3427954"/>
              <a:gd name="connsiteX65" fmla="*/ 1398724 w 2813686"/>
              <a:gd name="connsiteY65" fmla="*/ 3425210 h 3427954"/>
              <a:gd name="connsiteX66" fmla="*/ 1422464 w 2813686"/>
              <a:gd name="connsiteY66" fmla="*/ 3422243 h 3427954"/>
              <a:gd name="connsiteX67" fmla="*/ 1456765 w 2813686"/>
              <a:gd name="connsiteY67" fmla="*/ 3404705 h 3427954"/>
              <a:gd name="connsiteX68" fmla="*/ 1659253 w 2813686"/>
              <a:gd name="connsiteY68" fmla="*/ 3243401 h 3427954"/>
              <a:gd name="connsiteX69" fmla="*/ 1719516 w 2813686"/>
              <a:gd name="connsiteY69" fmla="*/ 2915724 h 3427954"/>
              <a:gd name="connsiteX70" fmla="*/ 1964331 w 2813686"/>
              <a:gd name="connsiteY70" fmla="*/ 2301803 h 3427954"/>
              <a:gd name="connsiteX71" fmla="*/ 1802376 w 2813686"/>
              <a:gd name="connsiteY71" fmla="*/ 2154913 h 3427954"/>
              <a:gd name="connsiteX72" fmla="*/ 2058491 w 2813686"/>
              <a:gd name="connsiteY72" fmla="*/ 2264138 h 3427954"/>
              <a:gd name="connsiteX73" fmla="*/ 2359802 w 2813686"/>
              <a:gd name="connsiteY73" fmla="*/ 1989191 h 3427954"/>
              <a:gd name="connsiteX74" fmla="*/ 1964331 w 2813686"/>
              <a:gd name="connsiteY74" fmla="*/ 1951528 h 3427954"/>
              <a:gd name="connsiteX75" fmla="*/ 1809910 w 2813686"/>
              <a:gd name="connsiteY75" fmla="*/ 2011791 h 3427954"/>
              <a:gd name="connsiteX76" fmla="*/ 1757297 w 2813686"/>
              <a:gd name="connsiteY76" fmla="*/ 2000963 h 3427954"/>
              <a:gd name="connsiteX77" fmla="*/ 1753393 w 2813686"/>
              <a:gd name="connsiteY77" fmla="*/ 1997958 h 3427954"/>
              <a:gd name="connsiteX78" fmla="*/ 1769139 w 2813686"/>
              <a:gd name="connsiteY78" fmla="*/ 1958476 h 3427954"/>
              <a:gd name="connsiteX79" fmla="*/ 2752632 w 2813686"/>
              <a:gd name="connsiteY79" fmla="*/ 736921 h 3427954"/>
              <a:gd name="connsiteX80" fmla="*/ 2773641 w 2813686"/>
              <a:gd name="connsiteY80" fmla="*/ 234715 h 3427954"/>
              <a:gd name="connsiteX81" fmla="*/ 2687364 w 2813686"/>
              <a:gd name="connsiteY81" fmla="*/ 577756 h 3427954"/>
              <a:gd name="connsiteX82" fmla="*/ 2519053 w 2813686"/>
              <a:gd name="connsiteY82" fmla="*/ 769075 h 3427954"/>
              <a:gd name="connsiteX83" fmla="*/ 2543559 w 2813686"/>
              <a:gd name="connsiteY83" fmla="*/ 414543 h 3427954"/>
              <a:gd name="connsiteX84" fmla="*/ 2434521 w 2813686"/>
              <a:gd name="connsiteY84" fmla="*/ 33320 h 3427954"/>
              <a:gd name="connsiteX85" fmla="*/ 2425260 w 2813686"/>
              <a:gd name="connsiteY85" fmla="*/ 534204 h 3427954"/>
              <a:gd name="connsiteX86" fmla="*/ 2053428 w 2813686"/>
              <a:gd name="connsiteY86" fmla="*/ 0 h 3427954"/>
              <a:gd name="connsiteX0" fmla="*/ 1037170 w 2813686"/>
              <a:gd name="connsiteY0" fmla="*/ 2960921 h 3427954"/>
              <a:gd name="connsiteX1" fmla="*/ 1034145 w 2813686"/>
              <a:gd name="connsiteY1" fmla="*/ 2968694 h 3427954"/>
              <a:gd name="connsiteX2" fmla="*/ 1038546 w 2813686"/>
              <a:gd name="connsiteY2" fmla="*/ 2968326 h 3427954"/>
              <a:gd name="connsiteX3" fmla="*/ 1037170 w 2813686"/>
              <a:gd name="connsiteY3" fmla="*/ 2960921 h 3427954"/>
              <a:gd name="connsiteX4" fmla="*/ 1738349 w 2813686"/>
              <a:gd name="connsiteY4" fmla="*/ 2960921 h 3427954"/>
              <a:gd name="connsiteX5" fmla="*/ 1704451 w 2813686"/>
              <a:gd name="connsiteY5" fmla="*/ 3239634 h 3427954"/>
              <a:gd name="connsiteX6" fmla="*/ 1606281 w 2813686"/>
              <a:gd name="connsiteY6" fmla="*/ 3328259 h 3427954"/>
              <a:gd name="connsiteX7" fmla="*/ 1738349 w 2813686"/>
              <a:gd name="connsiteY7" fmla="*/ 2960921 h 3427954"/>
              <a:gd name="connsiteX8" fmla="*/ 2053428 w 2813686"/>
              <a:gd name="connsiteY8" fmla="*/ 0 h 3427954"/>
              <a:gd name="connsiteX9" fmla="*/ 2246676 w 2813686"/>
              <a:gd name="connsiteY9" fmla="*/ 367270 h 3427954"/>
              <a:gd name="connsiteX10" fmla="*/ 2300394 w 2813686"/>
              <a:gd name="connsiteY10" fmla="*/ 658924 h 3427954"/>
              <a:gd name="connsiteX11" fmla="*/ 2036961 w 2813686"/>
              <a:gd name="connsiteY11" fmla="*/ 660542 h 3427954"/>
              <a:gd name="connsiteX12" fmla="*/ 1752923 w 2813686"/>
              <a:gd name="connsiteY12" fmla="*/ 560223 h 3427954"/>
              <a:gd name="connsiteX13" fmla="*/ 2230120 w 2813686"/>
              <a:gd name="connsiteY13" fmla="*/ 824290 h 3427954"/>
              <a:gd name="connsiteX14" fmla="*/ 2316483 w 2813686"/>
              <a:gd name="connsiteY14" fmla="*/ 1017697 h 3427954"/>
              <a:gd name="connsiteX15" fmla="*/ 1805528 w 2813686"/>
              <a:gd name="connsiteY15" fmla="*/ 1584861 h 3427954"/>
              <a:gd name="connsiteX16" fmla="*/ 1574955 w 2813686"/>
              <a:gd name="connsiteY16" fmla="*/ 1066132 h 3427954"/>
              <a:gd name="connsiteX17" fmla="*/ 1552268 w 2813686"/>
              <a:gd name="connsiteY17" fmla="*/ 1394279 h 3427954"/>
              <a:gd name="connsiteX18" fmla="*/ 1711210 w 2813686"/>
              <a:gd name="connsiteY18" fmla="*/ 1712378 h 3427954"/>
              <a:gd name="connsiteX19" fmla="*/ 1643859 w 2813686"/>
              <a:gd name="connsiteY19" fmla="*/ 1885842 h 3427954"/>
              <a:gd name="connsiteX20" fmla="*/ 1626761 w 2813686"/>
              <a:gd name="connsiteY20" fmla="*/ 1918368 h 3427954"/>
              <a:gd name="connsiteX21" fmla="*/ 1592753 w 2813686"/>
              <a:gd name="connsiteY21" fmla="*/ 1928989 h 3427954"/>
              <a:gd name="connsiteX22" fmla="*/ 1504831 w 2813686"/>
              <a:gd name="connsiteY22" fmla="*/ 1989191 h 3427954"/>
              <a:gd name="connsiteX23" fmla="*/ 1388073 w 2813686"/>
              <a:gd name="connsiteY23" fmla="*/ 1992958 h 3427954"/>
              <a:gd name="connsiteX24" fmla="*/ 1387760 w 2813686"/>
              <a:gd name="connsiteY24" fmla="*/ 2032740 h 3427954"/>
              <a:gd name="connsiteX25" fmla="*/ 1387446 w 2813686"/>
              <a:gd name="connsiteY25" fmla="*/ 1992958 h 3427954"/>
              <a:gd name="connsiteX26" fmla="*/ 1270688 w 2813686"/>
              <a:gd name="connsiteY26" fmla="*/ 1989191 h 3427954"/>
              <a:gd name="connsiteX27" fmla="*/ 1211367 w 2813686"/>
              <a:gd name="connsiteY27" fmla="*/ 1954824 h 3427954"/>
              <a:gd name="connsiteX28" fmla="*/ 1191456 w 2813686"/>
              <a:gd name="connsiteY28" fmla="*/ 1936839 h 3427954"/>
              <a:gd name="connsiteX29" fmla="*/ 1195545 w 2813686"/>
              <a:gd name="connsiteY29" fmla="*/ 1934765 h 3427954"/>
              <a:gd name="connsiteX30" fmla="*/ 1102478 w 2813686"/>
              <a:gd name="connsiteY30" fmla="*/ 1712378 h 3427954"/>
              <a:gd name="connsiteX31" fmla="*/ 1261418 w 2813686"/>
              <a:gd name="connsiteY31" fmla="*/ 1394279 h 3427954"/>
              <a:gd name="connsiteX32" fmla="*/ 1238732 w 2813686"/>
              <a:gd name="connsiteY32" fmla="*/ 1066132 h 3427954"/>
              <a:gd name="connsiteX33" fmla="*/ 1008159 w 2813686"/>
              <a:gd name="connsiteY33" fmla="*/ 1584861 h 3427954"/>
              <a:gd name="connsiteX34" fmla="*/ 497204 w 2813686"/>
              <a:gd name="connsiteY34" fmla="*/ 1017697 h 3427954"/>
              <a:gd name="connsiteX35" fmla="*/ 583566 w 2813686"/>
              <a:gd name="connsiteY35" fmla="*/ 824290 h 3427954"/>
              <a:gd name="connsiteX36" fmla="*/ 1060764 w 2813686"/>
              <a:gd name="connsiteY36" fmla="*/ 560223 h 3427954"/>
              <a:gd name="connsiteX37" fmla="*/ 776726 w 2813686"/>
              <a:gd name="connsiteY37" fmla="*/ 660542 h 3427954"/>
              <a:gd name="connsiteX38" fmla="*/ 513292 w 2813686"/>
              <a:gd name="connsiteY38" fmla="*/ 658924 h 3427954"/>
              <a:gd name="connsiteX39" fmla="*/ 567011 w 2813686"/>
              <a:gd name="connsiteY39" fmla="*/ 367270 h 3427954"/>
              <a:gd name="connsiteX40" fmla="*/ 760259 w 2813686"/>
              <a:gd name="connsiteY40" fmla="*/ 0 h 3427954"/>
              <a:gd name="connsiteX41" fmla="*/ 388427 w 2813686"/>
              <a:gd name="connsiteY41" fmla="*/ 534204 h 3427954"/>
              <a:gd name="connsiteX42" fmla="*/ 379165 w 2813686"/>
              <a:gd name="connsiteY42" fmla="*/ 33320 h 3427954"/>
              <a:gd name="connsiteX43" fmla="*/ 270127 w 2813686"/>
              <a:gd name="connsiteY43" fmla="*/ 414543 h 3427954"/>
              <a:gd name="connsiteX44" fmla="*/ 294634 w 2813686"/>
              <a:gd name="connsiteY44" fmla="*/ 769075 h 3427954"/>
              <a:gd name="connsiteX45" fmla="*/ 126322 w 2813686"/>
              <a:gd name="connsiteY45" fmla="*/ 577756 h 3427954"/>
              <a:gd name="connsiteX46" fmla="*/ 40045 w 2813686"/>
              <a:gd name="connsiteY46" fmla="*/ 234715 h 3427954"/>
              <a:gd name="connsiteX47" fmla="*/ 61054 w 2813686"/>
              <a:gd name="connsiteY47" fmla="*/ 736921 h 3427954"/>
              <a:gd name="connsiteX48" fmla="*/ 1044547 w 2813686"/>
              <a:gd name="connsiteY48" fmla="*/ 1958476 h 3427954"/>
              <a:gd name="connsiteX49" fmla="*/ 1051329 w 2813686"/>
              <a:gd name="connsiteY49" fmla="*/ 1975481 h 3427954"/>
              <a:gd name="connsiteX50" fmla="*/ 1018222 w 2813686"/>
              <a:gd name="connsiteY50" fmla="*/ 2000963 h 3427954"/>
              <a:gd name="connsiteX51" fmla="*/ 965610 w 2813686"/>
              <a:gd name="connsiteY51" fmla="*/ 2011791 h 3427954"/>
              <a:gd name="connsiteX52" fmla="*/ 811188 w 2813686"/>
              <a:gd name="connsiteY52" fmla="*/ 1951528 h 3427954"/>
              <a:gd name="connsiteX53" fmla="*/ 415717 w 2813686"/>
              <a:gd name="connsiteY53" fmla="*/ 1989191 h 3427954"/>
              <a:gd name="connsiteX54" fmla="*/ 717029 w 2813686"/>
              <a:gd name="connsiteY54" fmla="*/ 2264138 h 3427954"/>
              <a:gd name="connsiteX55" fmla="*/ 973143 w 2813686"/>
              <a:gd name="connsiteY55" fmla="*/ 2154913 h 3427954"/>
              <a:gd name="connsiteX56" fmla="*/ 811188 w 2813686"/>
              <a:gd name="connsiteY56" fmla="*/ 2301803 h 3427954"/>
              <a:gd name="connsiteX57" fmla="*/ 1056003 w 2813686"/>
              <a:gd name="connsiteY57" fmla="*/ 2915724 h 3427954"/>
              <a:gd name="connsiteX58" fmla="*/ 1116266 w 2813686"/>
              <a:gd name="connsiteY58" fmla="*/ 3243401 h 3427954"/>
              <a:gd name="connsiteX59" fmla="*/ 1338483 w 2813686"/>
              <a:gd name="connsiteY59" fmla="*/ 3420421 h 3427954"/>
              <a:gd name="connsiteX60" fmla="*/ 1376796 w 2813686"/>
              <a:gd name="connsiteY60" fmla="*/ 3425210 h 3427954"/>
              <a:gd name="connsiteX61" fmla="*/ 1376774 w 2813686"/>
              <a:gd name="connsiteY61" fmla="*/ 3427954 h 3427954"/>
              <a:gd name="connsiteX62" fmla="*/ 1387760 w 2813686"/>
              <a:gd name="connsiteY62" fmla="*/ 3426581 h 3427954"/>
              <a:gd name="connsiteX63" fmla="*/ 1398745 w 2813686"/>
              <a:gd name="connsiteY63" fmla="*/ 3427954 h 3427954"/>
              <a:gd name="connsiteX64" fmla="*/ 1398724 w 2813686"/>
              <a:gd name="connsiteY64" fmla="*/ 3425210 h 3427954"/>
              <a:gd name="connsiteX65" fmla="*/ 1422464 w 2813686"/>
              <a:gd name="connsiteY65" fmla="*/ 3422243 h 3427954"/>
              <a:gd name="connsiteX66" fmla="*/ 1456765 w 2813686"/>
              <a:gd name="connsiteY66" fmla="*/ 3404705 h 3427954"/>
              <a:gd name="connsiteX67" fmla="*/ 1659253 w 2813686"/>
              <a:gd name="connsiteY67" fmla="*/ 3243401 h 3427954"/>
              <a:gd name="connsiteX68" fmla="*/ 1719516 w 2813686"/>
              <a:gd name="connsiteY68" fmla="*/ 2915724 h 3427954"/>
              <a:gd name="connsiteX69" fmla="*/ 1964331 w 2813686"/>
              <a:gd name="connsiteY69" fmla="*/ 2301803 h 3427954"/>
              <a:gd name="connsiteX70" fmla="*/ 1802376 w 2813686"/>
              <a:gd name="connsiteY70" fmla="*/ 2154913 h 3427954"/>
              <a:gd name="connsiteX71" fmla="*/ 2058491 w 2813686"/>
              <a:gd name="connsiteY71" fmla="*/ 2264138 h 3427954"/>
              <a:gd name="connsiteX72" fmla="*/ 2359802 w 2813686"/>
              <a:gd name="connsiteY72" fmla="*/ 1989191 h 3427954"/>
              <a:gd name="connsiteX73" fmla="*/ 1964331 w 2813686"/>
              <a:gd name="connsiteY73" fmla="*/ 1951528 h 3427954"/>
              <a:gd name="connsiteX74" fmla="*/ 1809910 w 2813686"/>
              <a:gd name="connsiteY74" fmla="*/ 2011791 h 3427954"/>
              <a:gd name="connsiteX75" fmla="*/ 1757297 w 2813686"/>
              <a:gd name="connsiteY75" fmla="*/ 2000963 h 3427954"/>
              <a:gd name="connsiteX76" fmla="*/ 1753393 w 2813686"/>
              <a:gd name="connsiteY76" fmla="*/ 1997958 h 3427954"/>
              <a:gd name="connsiteX77" fmla="*/ 1769139 w 2813686"/>
              <a:gd name="connsiteY77" fmla="*/ 1958476 h 3427954"/>
              <a:gd name="connsiteX78" fmla="*/ 2752632 w 2813686"/>
              <a:gd name="connsiteY78" fmla="*/ 736921 h 3427954"/>
              <a:gd name="connsiteX79" fmla="*/ 2773641 w 2813686"/>
              <a:gd name="connsiteY79" fmla="*/ 234715 h 3427954"/>
              <a:gd name="connsiteX80" fmla="*/ 2687364 w 2813686"/>
              <a:gd name="connsiteY80" fmla="*/ 577756 h 3427954"/>
              <a:gd name="connsiteX81" fmla="*/ 2519053 w 2813686"/>
              <a:gd name="connsiteY81" fmla="*/ 769075 h 3427954"/>
              <a:gd name="connsiteX82" fmla="*/ 2543559 w 2813686"/>
              <a:gd name="connsiteY82" fmla="*/ 414543 h 3427954"/>
              <a:gd name="connsiteX83" fmla="*/ 2434521 w 2813686"/>
              <a:gd name="connsiteY83" fmla="*/ 33320 h 3427954"/>
              <a:gd name="connsiteX84" fmla="*/ 2425260 w 2813686"/>
              <a:gd name="connsiteY84" fmla="*/ 534204 h 3427954"/>
              <a:gd name="connsiteX85" fmla="*/ 2053428 w 2813686"/>
              <a:gd name="connsiteY85" fmla="*/ 0 h 3427954"/>
              <a:gd name="connsiteX0" fmla="*/ 1037170 w 2813686"/>
              <a:gd name="connsiteY0" fmla="*/ 2960921 h 3427954"/>
              <a:gd name="connsiteX1" fmla="*/ 1034145 w 2813686"/>
              <a:gd name="connsiteY1" fmla="*/ 2968694 h 3427954"/>
              <a:gd name="connsiteX2" fmla="*/ 1038546 w 2813686"/>
              <a:gd name="connsiteY2" fmla="*/ 2968326 h 3427954"/>
              <a:gd name="connsiteX3" fmla="*/ 1037170 w 2813686"/>
              <a:gd name="connsiteY3" fmla="*/ 2960921 h 3427954"/>
              <a:gd name="connsiteX4" fmla="*/ 1606281 w 2813686"/>
              <a:gd name="connsiteY4" fmla="*/ 3328259 h 3427954"/>
              <a:gd name="connsiteX5" fmla="*/ 1704451 w 2813686"/>
              <a:gd name="connsiteY5" fmla="*/ 3239634 h 3427954"/>
              <a:gd name="connsiteX6" fmla="*/ 1606281 w 2813686"/>
              <a:gd name="connsiteY6" fmla="*/ 3328259 h 3427954"/>
              <a:gd name="connsiteX7" fmla="*/ 2053428 w 2813686"/>
              <a:gd name="connsiteY7" fmla="*/ 0 h 3427954"/>
              <a:gd name="connsiteX8" fmla="*/ 2246676 w 2813686"/>
              <a:gd name="connsiteY8" fmla="*/ 367270 h 3427954"/>
              <a:gd name="connsiteX9" fmla="*/ 2300394 w 2813686"/>
              <a:gd name="connsiteY9" fmla="*/ 658924 h 3427954"/>
              <a:gd name="connsiteX10" fmla="*/ 2036961 w 2813686"/>
              <a:gd name="connsiteY10" fmla="*/ 660542 h 3427954"/>
              <a:gd name="connsiteX11" fmla="*/ 1752923 w 2813686"/>
              <a:gd name="connsiteY11" fmla="*/ 560223 h 3427954"/>
              <a:gd name="connsiteX12" fmla="*/ 2230120 w 2813686"/>
              <a:gd name="connsiteY12" fmla="*/ 824290 h 3427954"/>
              <a:gd name="connsiteX13" fmla="*/ 2316483 w 2813686"/>
              <a:gd name="connsiteY13" fmla="*/ 1017697 h 3427954"/>
              <a:gd name="connsiteX14" fmla="*/ 1805528 w 2813686"/>
              <a:gd name="connsiteY14" fmla="*/ 1584861 h 3427954"/>
              <a:gd name="connsiteX15" fmla="*/ 1574955 w 2813686"/>
              <a:gd name="connsiteY15" fmla="*/ 1066132 h 3427954"/>
              <a:gd name="connsiteX16" fmla="*/ 1552268 w 2813686"/>
              <a:gd name="connsiteY16" fmla="*/ 1394279 h 3427954"/>
              <a:gd name="connsiteX17" fmla="*/ 1711210 w 2813686"/>
              <a:gd name="connsiteY17" fmla="*/ 1712378 h 3427954"/>
              <a:gd name="connsiteX18" fmla="*/ 1643859 w 2813686"/>
              <a:gd name="connsiteY18" fmla="*/ 1885842 h 3427954"/>
              <a:gd name="connsiteX19" fmla="*/ 1626761 w 2813686"/>
              <a:gd name="connsiteY19" fmla="*/ 1918368 h 3427954"/>
              <a:gd name="connsiteX20" fmla="*/ 1592753 w 2813686"/>
              <a:gd name="connsiteY20" fmla="*/ 1928989 h 3427954"/>
              <a:gd name="connsiteX21" fmla="*/ 1504831 w 2813686"/>
              <a:gd name="connsiteY21" fmla="*/ 1989191 h 3427954"/>
              <a:gd name="connsiteX22" fmla="*/ 1388073 w 2813686"/>
              <a:gd name="connsiteY22" fmla="*/ 1992958 h 3427954"/>
              <a:gd name="connsiteX23" fmla="*/ 1387760 w 2813686"/>
              <a:gd name="connsiteY23" fmla="*/ 2032740 h 3427954"/>
              <a:gd name="connsiteX24" fmla="*/ 1387446 w 2813686"/>
              <a:gd name="connsiteY24" fmla="*/ 1992958 h 3427954"/>
              <a:gd name="connsiteX25" fmla="*/ 1270688 w 2813686"/>
              <a:gd name="connsiteY25" fmla="*/ 1989191 h 3427954"/>
              <a:gd name="connsiteX26" fmla="*/ 1211367 w 2813686"/>
              <a:gd name="connsiteY26" fmla="*/ 1954824 h 3427954"/>
              <a:gd name="connsiteX27" fmla="*/ 1191456 w 2813686"/>
              <a:gd name="connsiteY27" fmla="*/ 1936839 h 3427954"/>
              <a:gd name="connsiteX28" fmla="*/ 1195545 w 2813686"/>
              <a:gd name="connsiteY28" fmla="*/ 1934765 h 3427954"/>
              <a:gd name="connsiteX29" fmla="*/ 1102478 w 2813686"/>
              <a:gd name="connsiteY29" fmla="*/ 1712378 h 3427954"/>
              <a:gd name="connsiteX30" fmla="*/ 1261418 w 2813686"/>
              <a:gd name="connsiteY30" fmla="*/ 1394279 h 3427954"/>
              <a:gd name="connsiteX31" fmla="*/ 1238732 w 2813686"/>
              <a:gd name="connsiteY31" fmla="*/ 1066132 h 3427954"/>
              <a:gd name="connsiteX32" fmla="*/ 1008159 w 2813686"/>
              <a:gd name="connsiteY32" fmla="*/ 1584861 h 3427954"/>
              <a:gd name="connsiteX33" fmla="*/ 497204 w 2813686"/>
              <a:gd name="connsiteY33" fmla="*/ 1017697 h 3427954"/>
              <a:gd name="connsiteX34" fmla="*/ 583566 w 2813686"/>
              <a:gd name="connsiteY34" fmla="*/ 824290 h 3427954"/>
              <a:gd name="connsiteX35" fmla="*/ 1060764 w 2813686"/>
              <a:gd name="connsiteY35" fmla="*/ 560223 h 3427954"/>
              <a:gd name="connsiteX36" fmla="*/ 776726 w 2813686"/>
              <a:gd name="connsiteY36" fmla="*/ 660542 h 3427954"/>
              <a:gd name="connsiteX37" fmla="*/ 513292 w 2813686"/>
              <a:gd name="connsiteY37" fmla="*/ 658924 h 3427954"/>
              <a:gd name="connsiteX38" fmla="*/ 567011 w 2813686"/>
              <a:gd name="connsiteY38" fmla="*/ 367270 h 3427954"/>
              <a:gd name="connsiteX39" fmla="*/ 760259 w 2813686"/>
              <a:gd name="connsiteY39" fmla="*/ 0 h 3427954"/>
              <a:gd name="connsiteX40" fmla="*/ 388427 w 2813686"/>
              <a:gd name="connsiteY40" fmla="*/ 534204 h 3427954"/>
              <a:gd name="connsiteX41" fmla="*/ 379165 w 2813686"/>
              <a:gd name="connsiteY41" fmla="*/ 33320 h 3427954"/>
              <a:gd name="connsiteX42" fmla="*/ 270127 w 2813686"/>
              <a:gd name="connsiteY42" fmla="*/ 414543 h 3427954"/>
              <a:gd name="connsiteX43" fmla="*/ 294634 w 2813686"/>
              <a:gd name="connsiteY43" fmla="*/ 769075 h 3427954"/>
              <a:gd name="connsiteX44" fmla="*/ 126322 w 2813686"/>
              <a:gd name="connsiteY44" fmla="*/ 577756 h 3427954"/>
              <a:gd name="connsiteX45" fmla="*/ 40045 w 2813686"/>
              <a:gd name="connsiteY45" fmla="*/ 234715 h 3427954"/>
              <a:gd name="connsiteX46" fmla="*/ 61054 w 2813686"/>
              <a:gd name="connsiteY46" fmla="*/ 736921 h 3427954"/>
              <a:gd name="connsiteX47" fmla="*/ 1044547 w 2813686"/>
              <a:gd name="connsiteY47" fmla="*/ 1958476 h 3427954"/>
              <a:gd name="connsiteX48" fmla="*/ 1051329 w 2813686"/>
              <a:gd name="connsiteY48" fmla="*/ 1975481 h 3427954"/>
              <a:gd name="connsiteX49" fmla="*/ 1018222 w 2813686"/>
              <a:gd name="connsiteY49" fmla="*/ 2000963 h 3427954"/>
              <a:gd name="connsiteX50" fmla="*/ 965610 w 2813686"/>
              <a:gd name="connsiteY50" fmla="*/ 2011791 h 3427954"/>
              <a:gd name="connsiteX51" fmla="*/ 811188 w 2813686"/>
              <a:gd name="connsiteY51" fmla="*/ 1951528 h 3427954"/>
              <a:gd name="connsiteX52" fmla="*/ 415717 w 2813686"/>
              <a:gd name="connsiteY52" fmla="*/ 1989191 h 3427954"/>
              <a:gd name="connsiteX53" fmla="*/ 717029 w 2813686"/>
              <a:gd name="connsiteY53" fmla="*/ 2264138 h 3427954"/>
              <a:gd name="connsiteX54" fmla="*/ 973143 w 2813686"/>
              <a:gd name="connsiteY54" fmla="*/ 2154913 h 3427954"/>
              <a:gd name="connsiteX55" fmla="*/ 811188 w 2813686"/>
              <a:gd name="connsiteY55" fmla="*/ 2301803 h 3427954"/>
              <a:gd name="connsiteX56" fmla="*/ 1056003 w 2813686"/>
              <a:gd name="connsiteY56" fmla="*/ 2915724 h 3427954"/>
              <a:gd name="connsiteX57" fmla="*/ 1116266 w 2813686"/>
              <a:gd name="connsiteY57" fmla="*/ 3243401 h 3427954"/>
              <a:gd name="connsiteX58" fmla="*/ 1338483 w 2813686"/>
              <a:gd name="connsiteY58" fmla="*/ 3420421 h 3427954"/>
              <a:gd name="connsiteX59" fmla="*/ 1376796 w 2813686"/>
              <a:gd name="connsiteY59" fmla="*/ 3425210 h 3427954"/>
              <a:gd name="connsiteX60" fmla="*/ 1376774 w 2813686"/>
              <a:gd name="connsiteY60" fmla="*/ 3427954 h 3427954"/>
              <a:gd name="connsiteX61" fmla="*/ 1387760 w 2813686"/>
              <a:gd name="connsiteY61" fmla="*/ 3426581 h 3427954"/>
              <a:gd name="connsiteX62" fmla="*/ 1398745 w 2813686"/>
              <a:gd name="connsiteY62" fmla="*/ 3427954 h 3427954"/>
              <a:gd name="connsiteX63" fmla="*/ 1398724 w 2813686"/>
              <a:gd name="connsiteY63" fmla="*/ 3425210 h 3427954"/>
              <a:gd name="connsiteX64" fmla="*/ 1422464 w 2813686"/>
              <a:gd name="connsiteY64" fmla="*/ 3422243 h 3427954"/>
              <a:gd name="connsiteX65" fmla="*/ 1456765 w 2813686"/>
              <a:gd name="connsiteY65" fmla="*/ 3404705 h 3427954"/>
              <a:gd name="connsiteX66" fmla="*/ 1659253 w 2813686"/>
              <a:gd name="connsiteY66" fmla="*/ 3243401 h 3427954"/>
              <a:gd name="connsiteX67" fmla="*/ 1719516 w 2813686"/>
              <a:gd name="connsiteY67" fmla="*/ 2915724 h 3427954"/>
              <a:gd name="connsiteX68" fmla="*/ 1964331 w 2813686"/>
              <a:gd name="connsiteY68" fmla="*/ 2301803 h 3427954"/>
              <a:gd name="connsiteX69" fmla="*/ 1802376 w 2813686"/>
              <a:gd name="connsiteY69" fmla="*/ 2154913 h 3427954"/>
              <a:gd name="connsiteX70" fmla="*/ 2058491 w 2813686"/>
              <a:gd name="connsiteY70" fmla="*/ 2264138 h 3427954"/>
              <a:gd name="connsiteX71" fmla="*/ 2359802 w 2813686"/>
              <a:gd name="connsiteY71" fmla="*/ 1989191 h 3427954"/>
              <a:gd name="connsiteX72" fmla="*/ 1964331 w 2813686"/>
              <a:gd name="connsiteY72" fmla="*/ 1951528 h 3427954"/>
              <a:gd name="connsiteX73" fmla="*/ 1809910 w 2813686"/>
              <a:gd name="connsiteY73" fmla="*/ 2011791 h 3427954"/>
              <a:gd name="connsiteX74" fmla="*/ 1757297 w 2813686"/>
              <a:gd name="connsiteY74" fmla="*/ 2000963 h 3427954"/>
              <a:gd name="connsiteX75" fmla="*/ 1753393 w 2813686"/>
              <a:gd name="connsiteY75" fmla="*/ 1997958 h 3427954"/>
              <a:gd name="connsiteX76" fmla="*/ 1769139 w 2813686"/>
              <a:gd name="connsiteY76" fmla="*/ 1958476 h 3427954"/>
              <a:gd name="connsiteX77" fmla="*/ 2752632 w 2813686"/>
              <a:gd name="connsiteY77" fmla="*/ 736921 h 3427954"/>
              <a:gd name="connsiteX78" fmla="*/ 2773641 w 2813686"/>
              <a:gd name="connsiteY78" fmla="*/ 234715 h 3427954"/>
              <a:gd name="connsiteX79" fmla="*/ 2687364 w 2813686"/>
              <a:gd name="connsiteY79" fmla="*/ 577756 h 3427954"/>
              <a:gd name="connsiteX80" fmla="*/ 2519053 w 2813686"/>
              <a:gd name="connsiteY80" fmla="*/ 769075 h 3427954"/>
              <a:gd name="connsiteX81" fmla="*/ 2543559 w 2813686"/>
              <a:gd name="connsiteY81" fmla="*/ 414543 h 3427954"/>
              <a:gd name="connsiteX82" fmla="*/ 2434521 w 2813686"/>
              <a:gd name="connsiteY82" fmla="*/ 33320 h 3427954"/>
              <a:gd name="connsiteX83" fmla="*/ 2425260 w 2813686"/>
              <a:gd name="connsiteY83" fmla="*/ 534204 h 3427954"/>
              <a:gd name="connsiteX84" fmla="*/ 2053428 w 2813686"/>
              <a:gd name="connsiteY84" fmla="*/ 0 h 3427954"/>
              <a:gd name="connsiteX0" fmla="*/ 1037170 w 2813686"/>
              <a:gd name="connsiteY0" fmla="*/ 2960921 h 3427954"/>
              <a:gd name="connsiteX1" fmla="*/ 1034145 w 2813686"/>
              <a:gd name="connsiteY1" fmla="*/ 2968694 h 3427954"/>
              <a:gd name="connsiteX2" fmla="*/ 1038546 w 2813686"/>
              <a:gd name="connsiteY2" fmla="*/ 2968326 h 3427954"/>
              <a:gd name="connsiteX3" fmla="*/ 1037170 w 2813686"/>
              <a:gd name="connsiteY3" fmla="*/ 2960921 h 3427954"/>
              <a:gd name="connsiteX4" fmla="*/ 2053428 w 2813686"/>
              <a:gd name="connsiteY4" fmla="*/ 0 h 3427954"/>
              <a:gd name="connsiteX5" fmla="*/ 2246676 w 2813686"/>
              <a:gd name="connsiteY5" fmla="*/ 367270 h 3427954"/>
              <a:gd name="connsiteX6" fmla="*/ 2300394 w 2813686"/>
              <a:gd name="connsiteY6" fmla="*/ 658924 h 3427954"/>
              <a:gd name="connsiteX7" fmla="*/ 2036961 w 2813686"/>
              <a:gd name="connsiteY7" fmla="*/ 660542 h 3427954"/>
              <a:gd name="connsiteX8" fmla="*/ 1752923 w 2813686"/>
              <a:gd name="connsiteY8" fmla="*/ 560223 h 3427954"/>
              <a:gd name="connsiteX9" fmla="*/ 2230120 w 2813686"/>
              <a:gd name="connsiteY9" fmla="*/ 824290 h 3427954"/>
              <a:gd name="connsiteX10" fmla="*/ 2316483 w 2813686"/>
              <a:gd name="connsiteY10" fmla="*/ 1017697 h 3427954"/>
              <a:gd name="connsiteX11" fmla="*/ 1805528 w 2813686"/>
              <a:gd name="connsiteY11" fmla="*/ 1584861 h 3427954"/>
              <a:gd name="connsiteX12" fmla="*/ 1574955 w 2813686"/>
              <a:gd name="connsiteY12" fmla="*/ 1066132 h 3427954"/>
              <a:gd name="connsiteX13" fmla="*/ 1552268 w 2813686"/>
              <a:gd name="connsiteY13" fmla="*/ 1394279 h 3427954"/>
              <a:gd name="connsiteX14" fmla="*/ 1711210 w 2813686"/>
              <a:gd name="connsiteY14" fmla="*/ 1712378 h 3427954"/>
              <a:gd name="connsiteX15" fmla="*/ 1643859 w 2813686"/>
              <a:gd name="connsiteY15" fmla="*/ 1885842 h 3427954"/>
              <a:gd name="connsiteX16" fmla="*/ 1626761 w 2813686"/>
              <a:gd name="connsiteY16" fmla="*/ 1918368 h 3427954"/>
              <a:gd name="connsiteX17" fmla="*/ 1592753 w 2813686"/>
              <a:gd name="connsiteY17" fmla="*/ 1928989 h 3427954"/>
              <a:gd name="connsiteX18" fmla="*/ 1504831 w 2813686"/>
              <a:gd name="connsiteY18" fmla="*/ 1989191 h 3427954"/>
              <a:gd name="connsiteX19" fmla="*/ 1388073 w 2813686"/>
              <a:gd name="connsiteY19" fmla="*/ 1992958 h 3427954"/>
              <a:gd name="connsiteX20" fmla="*/ 1387760 w 2813686"/>
              <a:gd name="connsiteY20" fmla="*/ 2032740 h 3427954"/>
              <a:gd name="connsiteX21" fmla="*/ 1387446 w 2813686"/>
              <a:gd name="connsiteY21" fmla="*/ 1992958 h 3427954"/>
              <a:gd name="connsiteX22" fmla="*/ 1270688 w 2813686"/>
              <a:gd name="connsiteY22" fmla="*/ 1989191 h 3427954"/>
              <a:gd name="connsiteX23" fmla="*/ 1211367 w 2813686"/>
              <a:gd name="connsiteY23" fmla="*/ 1954824 h 3427954"/>
              <a:gd name="connsiteX24" fmla="*/ 1191456 w 2813686"/>
              <a:gd name="connsiteY24" fmla="*/ 1936839 h 3427954"/>
              <a:gd name="connsiteX25" fmla="*/ 1195545 w 2813686"/>
              <a:gd name="connsiteY25" fmla="*/ 1934765 h 3427954"/>
              <a:gd name="connsiteX26" fmla="*/ 1102478 w 2813686"/>
              <a:gd name="connsiteY26" fmla="*/ 1712378 h 3427954"/>
              <a:gd name="connsiteX27" fmla="*/ 1261418 w 2813686"/>
              <a:gd name="connsiteY27" fmla="*/ 1394279 h 3427954"/>
              <a:gd name="connsiteX28" fmla="*/ 1238732 w 2813686"/>
              <a:gd name="connsiteY28" fmla="*/ 1066132 h 3427954"/>
              <a:gd name="connsiteX29" fmla="*/ 1008159 w 2813686"/>
              <a:gd name="connsiteY29" fmla="*/ 1584861 h 3427954"/>
              <a:gd name="connsiteX30" fmla="*/ 497204 w 2813686"/>
              <a:gd name="connsiteY30" fmla="*/ 1017697 h 3427954"/>
              <a:gd name="connsiteX31" fmla="*/ 583566 w 2813686"/>
              <a:gd name="connsiteY31" fmla="*/ 824290 h 3427954"/>
              <a:gd name="connsiteX32" fmla="*/ 1060764 w 2813686"/>
              <a:gd name="connsiteY32" fmla="*/ 560223 h 3427954"/>
              <a:gd name="connsiteX33" fmla="*/ 776726 w 2813686"/>
              <a:gd name="connsiteY33" fmla="*/ 660542 h 3427954"/>
              <a:gd name="connsiteX34" fmla="*/ 513292 w 2813686"/>
              <a:gd name="connsiteY34" fmla="*/ 658924 h 3427954"/>
              <a:gd name="connsiteX35" fmla="*/ 567011 w 2813686"/>
              <a:gd name="connsiteY35" fmla="*/ 367270 h 3427954"/>
              <a:gd name="connsiteX36" fmla="*/ 760259 w 2813686"/>
              <a:gd name="connsiteY36" fmla="*/ 0 h 3427954"/>
              <a:gd name="connsiteX37" fmla="*/ 388427 w 2813686"/>
              <a:gd name="connsiteY37" fmla="*/ 534204 h 3427954"/>
              <a:gd name="connsiteX38" fmla="*/ 379165 w 2813686"/>
              <a:gd name="connsiteY38" fmla="*/ 33320 h 3427954"/>
              <a:gd name="connsiteX39" fmla="*/ 270127 w 2813686"/>
              <a:gd name="connsiteY39" fmla="*/ 414543 h 3427954"/>
              <a:gd name="connsiteX40" fmla="*/ 294634 w 2813686"/>
              <a:gd name="connsiteY40" fmla="*/ 769075 h 3427954"/>
              <a:gd name="connsiteX41" fmla="*/ 126322 w 2813686"/>
              <a:gd name="connsiteY41" fmla="*/ 577756 h 3427954"/>
              <a:gd name="connsiteX42" fmla="*/ 40045 w 2813686"/>
              <a:gd name="connsiteY42" fmla="*/ 234715 h 3427954"/>
              <a:gd name="connsiteX43" fmla="*/ 61054 w 2813686"/>
              <a:gd name="connsiteY43" fmla="*/ 736921 h 3427954"/>
              <a:gd name="connsiteX44" fmla="*/ 1044547 w 2813686"/>
              <a:gd name="connsiteY44" fmla="*/ 1958476 h 3427954"/>
              <a:gd name="connsiteX45" fmla="*/ 1051329 w 2813686"/>
              <a:gd name="connsiteY45" fmla="*/ 1975481 h 3427954"/>
              <a:gd name="connsiteX46" fmla="*/ 1018222 w 2813686"/>
              <a:gd name="connsiteY46" fmla="*/ 2000963 h 3427954"/>
              <a:gd name="connsiteX47" fmla="*/ 965610 w 2813686"/>
              <a:gd name="connsiteY47" fmla="*/ 2011791 h 3427954"/>
              <a:gd name="connsiteX48" fmla="*/ 811188 w 2813686"/>
              <a:gd name="connsiteY48" fmla="*/ 1951528 h 3427954"/>
              <a:gd name="connsiteX49" fmla="*/ 415717 w 2813686"/>
              <a:gd name="connsiteY49" fmla="*/ 1989191 h 3427954"/>
              <a:gd name="connsiteX50" fmla="*/ 717029 w 2813686"/>
              <a:gd name="connsiteY50" fmla="*/ 2264138 h 3427954"/>
              <a:gd name="connsiteX51" fmla="*/ 973143 w 2813686"/>
              <a:gd name="connsiteY51" fmla="*/ 2154913 h 3427954"/>
              <a:gd name="connsiteX52" fmla="*/ 811188 w 2813686"/>
              <a:gd name="connsiteY52" fmla="*/ 2301803 h 3427954"/>
              <a:gd name="connsiteX53" fmla="*/ 1056003 w 2813686"/>
              <a:gd name="connsiteY53" fmla="*/ 2915724 h 3427954"/>
              <a:gd name="connsiteX54" fmla="*/ 1116266 w 2813686"/>
              <a:gd name="connsiteY54" fmla="*/ 3243401 h 3427954"/>
              <a:gd name="connsiteX55" fmla="*/ 1338483 w 2813686"/>
              <a:gd name="connsiteY55" fmla="*/ 3420421 h 3427954"/>
              <a:gd name="connsiteX56" fmla="*/ 1376796 w 2813686"/>
              <a:gd name="connsiteY56" fmla="*/ 3425210 h 3427954"/>
              <a:gd name="connsiteX57" fmla="*/ 1376774 w 2813686"/>
              <a:gd name="connsiteY57" fmla="*/ 3427954 h 3427954"/>
              <a:gd name="connsiteX58" fmla="*/ 1387760 w 2813686"/>
              <a:gd name="connsiteY58" fmla="*/ 3426581 h 3427954"/>
              <a:gd name="connsiteX59" fmla="*/ 1398745 w 2813686"/>
              <a:gd name="connsiteY59" fmla="*/ 3427954 h 3427954"/>
              <a:gd name="connsiteX60" fmla="*/ 1398724 w 2813686"/>
              <a:gd name="connsiteY60" fmla="*/ 3425210 h 3427954"/>
              <a:gd name="connsiteX61" fmla="*/ 1422464 w 2813686"/>
              <a:gd name="connsiteY61" fmla="*/ 3422243 h 3427954"/>
              <a:gd name="connsiteX62" fmla="*/ 1456765 w 2813686"/>
              <a:gd name="connsiteY62" fmla="*/ 3404705 h 3427954"/>
              <a:gd name="connsiteX63" fmla="*/ 1659253 w 2813686"/>
              <a:gd name="connsiteY63" fmla="*/ 3243401 h 3427954"/>
              <a:gd name="connsiteX64" fmla="*/ 1719516 w 2813686"/>
              <a:gd name="connsiteY64" fmla="*/ 2915724 h 3427954"/>
              <a:gd name="connsiteX65" fmla="*/ 1964331 w 2813686"/>
              <a:gd name="connsiteY65" fmla="*/ 2301803 h 3427954"/>
              <a:gd name="connsiteX66" fmla="*/ 1802376 w 2813686"/>
              <a:gd name="connsiteY66" fmla="*/ 2154913 h 3427954"/>
              <a:gd name="connsiteX67" fmla="*/ 2058491 w 2813686"/>
              <a:gd name="connsiteY67" fmla="*/ 2264138 h 3427954"/>
              <a:gd name="connsiteX68" fmla="*/ 2359802 w 2813686"/>
              <a:gd name="connsiteY68" fmla="*/ 1989191 h 3427954"/>
              <a:gd name="connsiteX69" fmla="*/ 1964331 w 2813686"/>
              <a:gd name="connsiteY69" fmla="*/ 1951528 h 3427954"/>
              <a:gd name="connsiteX70" fmla="*/ 1809910 w 2813686"/>
              <a:gd name="connsiteY70" fmla="*/ 2011791 h 3427954"/>
              <a:gd name="connsiteX71" fmla="*/ 1757297 w 2813686"/>
              <a:gd name="connsiteY71" fmla="*/ 2000963 h 3427954"/>
              <a:gd name="connsiteX72" fmla="*/ 1753393 w 2813686"/>
              <a:gd name="connsiteY72" fmla="*/ 1997958 h 3427954"/>
              <a:gd name="connsiteX73" fmla="*/ 1769139 w 2813686"/>
              <a:gd name="connsiteY73" fmla="*/ 1958476 h 3427954"/>
              <a:gd name="connsiteX74" fmla="*/ 2752632 w 2813686"/>
              <a:gd name="connsiteY74" fmla="*/ 736921 h 3427954"/>
              <a:gd name="connsiteX75" fmla="*/ 2773641 w 2813686"/>
              <a:gd name="connsiteY75" fmla="*/ 234715 h 3427954"/>
              <a:gd name="connsiteX76" fmla="*/ 2687364 w 2813686"/>
              <a:gd name="connsiteY76" fmla="*/ 577756 h 3427954"/>
              <a:gd name="connsiteX77" fmla="*/ 2519053 w 2813686"/>
              <a:gd name="connsiteY77" fmla="*/ 769075 h 3427954"/>
              <a:gd name="connsiteX78" fmla="*/ 2543559 w 2813686"/>
              <a:gd name="connsiteY78" fmla="*/ 414543 h 3427954"/>
              <a:gd name="connsiteX79" fmla="*/ 2434521 w 2813686"/>
              <a:gd name="connsiteY79" fmla="*/ 33320 h 3427954"/>
              <a:gd name="connsiteX80" fmla="*/ 2425260 w 2813686"/>
              <a:gd name="connsiteY80" fmla="*/ 534204 h 3427954"/>
              <a:gd name="connsiteX81" fmla="*/ 2053428 w 2813686"/>
              <a:gd name="connsiteY81" fmla="*/ 0 h 342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813686" h="3427954">
                <a:moveTo>
                  <a:pt x="1037170" y="2960921"/>
                </a:moveTo>
                <a:lnTo>
                  <a:pt x="1034145" y="2968694"/>
                </a:lnTo>
                <a:lnTo>
                  <a:pt x="1038546" y="2968326"/>
                </a:lnTo>
                <a:lnTo>
                  <a:pt x="1037170" y="2960921"/>
                </a:lnTo>
                <a:close/>
                <a:moveTo>
                  <a:pt x="2053428" y="0"/>
                </a:moveTo>
                <a:cubicBezTo>
                  <a:pt x="1960084" y="53519"/>
                  <a:pt x="2205516" y="257450"/>
                  <a:pt x="2246676" y="367270"/>
                </a:cubicBezTo>
                <a:cubicBezTo>
                  <a:pt x="2287837" y="477091"/>
                  <a:pt x="2341291" y="628932"/>
                  <a:pt x="2300394" y="658924"/>
                </a:cubicBezTo>
                <a:cubicBezTo>
                  <a:pt x="2273522" y="700087"/>
                  <a:pt x="2128205" y="676990"/>
                  <a:pt x="2036961" y="660542"/>
                </a:cubicBezTo>
                <a:cubicBezTo>
                  <a:pt x="1917662" y="629140"/>
                  <a:pt x="1825210" y="426785"/>
                  <a:pt x="1752923" y="560223"/>
                </a:cubicBezTo>
                <a:cubicBezTo>
                  <a:pt x="1721464" y="602176"/>
                  <a:pt x="1938997" y="796824"/>
                  <a:pt x="2230120" y="824290"/>
                </a:cubicBezTo>
                <a:cubicBezTo>
                  <a:pt x="2298434" y="823637"/>
                  <a:pt x="2363861" y="953506"/>
                  <a:pt x="2316483" y="1017697"/>
                </a:cubicBezTo>
                <a:cubicBezTo>
                  <a:pt x="2245706" y="1210615"/>
                  <a:pt x="1968645" y="1412312"/>
                  <a:pt x="1805528" y="1584861"/>
                </a:cubicBezTo>
                <a:cubicBezTo>
                  <a:pt x="1547862" y="1268226"/>
                  <a:pt x="1644942" y="1046355"/>
                  <a:pt x="1574955" y="1066132"/>
                </a:cubicBezTo>
                <a:cubicBezTo>
                  <a:pt x="1507754" y="1057162"/>
                  <a:pt x="1539365" y="1239588"/>
                  <a:pt x="1552268" y="1394279"/>
                </a:cubicBezTo>
                <a:cubicBezTo>
                  <a:pt x="1570549" y="1484410"/>
                  <a:pt x="1717903" y="1613953"/>
                  <a:pt x="1711210" y="1712378"/>
                </a:cubicBezTo>
                <a:cubicBezTo>
                  <a:pt x="1695525" y="1804134"/>
                  <a:pt x="1669838" y="1841511"/>
                  <a:pt x="1643859" y="1885842"/>
                </a:cubicBezTo>
                <a:lnTo>
                  <a:pt x="1626761" y="1918368"/>
                </a:lnTo>
                <a:lnTo>
                  <a:pt x="1592753" y="1928989"/>
                </a:lnTo>
                <a:cubicBezTo>
                  <a:pt x="1561328" y="1950116"/>
                  <a:pt x="1541553" y="1992958"/>
                  <a:pt x="1504831" y="1989191"/>
                </a:cubicBezTo>
                <a:lnTo>
                  <a:pt x="1388073" y="1992958"/>
                </a:lnTo>
                <a:cubicBezTo>
                  <a:pt x="1387969" y="2006219"/>
                  <a:pt x="1387864" y="2019479"/>
                  <a:pt x="1387760" y="2032740"/>
                </a:cubicBezTo>
                <a:cubicBezTo>
                  <a:pt x="1387655" y="2019479"/>
                  <a:pt x="1387551" y="2006219"/>
                  <a:pt x="1387446" y="1992958"/>
                </a:cubicBezTo>
                <a:lnTo>
                  <a:pt x="1270688" y="1989191"/>
                </a:lnTo>
                <a:cubicBezTo>
                  <a:pt x="1246207" y="1991703"/>
                  <a:pt x="1229258" y="1973498"/>
                  <a:pt x="1211367" y="1954824"/>
                </a:cubicBezTo>
                <a:lnTo>
                  <a:pt x="1191456" y="1936839"/>
                </a:lnTo>
                <a:lnTo>
                  <a:pt x="1195545" y="1934765"/>
                </a:lnTo>
                <a:cubicBezTo>
                  <a:pt x="1162086" y="1860387"/>
                  <a:pt x="1123389" y="1834720"/>
                  <a:pt x="1102478" y="1712378"/>
                </a:cubicBezTo>
                <a:cubicBezTo>
                  <a:pt x="1095784" y="1613953"/>
                  <a:pt x="1243138" y="1484410"/>
                  <a:pt x="1261418" y="1394279"/>
                </a:cubicBezTo>
                <a:cubicBezTo>
                  <a:pt x="1274321" y="1239588"/>
                  <a:pt x="1305934" y="1057162"/>
                  <a:pt x="1238732" y="1066132"/>
                </a:cubicBezTo>
                <a:cubicBezTo>
                  <a:pt x="1168744" y="1046355"/>
                  <a:pt x="1265825" y="1268226"/>
                  <a:pt x="1008159" y="1584861"/>
                </a:cubicBezTo>
                <a:cubicBezTo>
                  <a:pt x="845043" y="1412312"/>
                  <a:pt x="567981" y="1210615"/>
                  <a:pt x="497204" y="1017697"/>
                </a:cubicBezTo>
                <a:cubicBezTo>
                  <a:pt x="449827" y="953506"/>
                  <a:pt x="515253" y="823637"/>
                  <a:pt x="583566" y="824290"/>
                </a:cubicBezTo>
                <a:cubicBezTo>
                  <a:pt x="874691" y="796824"/>
                  <a:pt x="1092223" y="602176"/>
                  <a:pt x="1060764" y="560223"/>
                </a:cubicBezTo>
                <a:cubicBezTo>
                  <a:pt x="988478" y="426785"/>
                  <a:pt x="896025" y="629140"/>
                  <a:pt x="776726" y="660542"/>
                </a:cubicBezTo>
                <a:cubicBezTo>
                  <a:pt x="685482" y="676991"/>
                  <a:pt x="540165" y="700087"/>
                  <a:pt x="513292" y="658924"/>
                </a:cubicBezTo>
                <a:cubicBezTo>
                  <a:pt x="472396" y="628932"/>
                  <a:pt x="525850" y="477091"/>
                  <a:pt x="567011" y="367270"/>
                </a:cubicBezTo>
                <a:cubicBezTo>
                  <a:pt x="608171" y="257450"/>
                  <a:pt x="853602" y="53519"/>
                  <a:pt x="760259" y="0"/>
                </a:cubicBezTo>
                <a:cubicBezTo>
                  <a:pt x="452263" y="53115"/>
                  <a:pt x="419988" y="536327"/>
                  <a:pt x="388427" y="534204"/>
                </a:cubicBezTo>
                <a:cubicBezTo>
                  <a:pt x="328028" y="515423"/>
                  <a:pt x="422614" y="62243"/>
                  <a:pt x="379165" y="33320"/>
                </a:cubicBezTo>
                <a:cubicBezTo>
                  <a:pt x="322046" y="15558"/>
                  <a:pt x="278077" y="291306"/>
                  <a:pt x="270127" y="414543"/>
                </a:cubicBezTo>
                <a:cubicBezTo>
                  <a:pt x="257501" y="531395"/>
                  <a:pt x="327360" y="760510"/>
                  <a:pt x="294634" y="769075"/>
                </a:cubicBezTo>
                <a:cubicBezTo>
                  <a:pt x="250074" y="804324"/>
                  <a:pt x="169630" y="666906"/>
                  <a:pt x="126322" y="577756"/>
                </a:cubicBezTo>
                <a:cubicBezTo>
                  <a:pt x="83013" y="488610"/>
                  <a:pt x="112758" y="253833"/>
                  <a:pt x="40045" y="234715"/>
                </a:cubicBezTo>
                <a:cubicBezTo>
                  <a:pt x="-27318" y="224986"/>
                  <a:pt x="-2455" y="621093"/>
                  <a:pt x="61054" y="736921"/>
                </a:cubicBezTo>
                <a:cubicBezTo>
                  <a:pt x="247734" y="1029750"/>
                  <a:pt x="918939" y="1708720"/>
                  <a:pt x="1044547" y="1958476"/>
                </a:cubicBezTo>
                <a:lnTo>
                  <a:pt x="1051329" y="1975481"/>
                </a:lnTo>
                <a:lnTo>
                  <a:pt x="1018222" y="2000963"/>
                </a:lnTo>
                <a:cubicBezTo>
                  <a:pt x="1002568" y="2009515"/>
                  <a:pt x="985383" y="2014302"/>
                  <a:pt x="965610" y="2011791"/>
                </a:cubicBezTo>
                <a:cubicBezTo>
                  <a:pt x="876472" y="2024346"/>
                  <a:pt x="877727" y="1954039"/>
                  <a:pt x="811188" y="1951528"/>
                </a:cubicBezTo>
                <a:cubicBezTo>
                  <a:pt x="681875" y="1933951"/>
                  <a:pt x="443338" y="1954039"/>
                  <a:pt x="415717" y="1989191"/>
                </a:cubicBezTo>
                <a:cubicBezTo>
                  <a:pt x="438317" y="2074563"/>
                  <a:pt x="573906" y="2254094"/>
                  <a:pt x="717029" y="2264138"/>
                </a:cubicBezTo>
                <a:cubicBezTo>
                  <a:pt x="862663" y="2250328"/>
                  <a:pt x="887772" y="2146126"/>
                  <a:pt x="973143" y="2154913"/>
                </a:cubicBezTo>
                <a:cubicBezTo>
                  <a:pt x="930457" y="2234007"/>
                  <a:pt x="846341" y="2237775"/>
                  <a:pt x="811188" y="2301803"/>
                </a:cubicBezTo>
                <a:cubicBezTo>
                  <a:pt x="727072" y="2421072"/>
                  <a:pt x="925435" y="2717361"/>
                  <a:pt x="1056003" y="2915724"/>
                </a:cubicBezTo>
                <a:cubicBezTo>
                  <a:pt x="1097434" y="2998585"/>
                  <a:pt x="1086135" y="3209504"/>
                  <a:pt x="1116266" y="3243401"/>
                </a:cubicBezTo>
                <a:lnTo>
                  <a:pt x="1338483" y="3420421"/>
                </a:lnTo>
                <a:lnTo>
                  <a:pt x="1376796" y="3425210"/>
                </a:lnTo>
                <a:cubicBezTo>
                  <a:pt x="1376788" y="3426125"/>
                  <a:pt x="1376781" y="3427039"/>
                  <a:pt x="1376774" y="3427954"/>
                </a:cubicBezTo>
                <a:lnTo>
                  <a:pt x="1387760" y="3426581"/>
                </a:lnTo>
                <a:lnTo>
                  <a:pt x="1398745" y="3427954"/>
                </a:lnTo>
                <a:cubicBezTo>
                  <a:pt x="1398738" y="3427039"/>
                  <a:pt x="1398731" y="3426125"/>
                  <a:pt x="1398724" y="3425210"/>
                </a:cubicBezTo>
                <a:lnTo>
                  <a:pt x="1422464" y="3422243"/>
                </a:lnTo>
                <a:lnTo>
                  <a:pt x="1456765" y="3404705"/>
                </a:lnTo>
                <a:lnTo>
                  <a:pt x="1659253" y="3243401"/>
                </a:lnTo>
                <a:cubicBezTo>
                  <a:pt x="1689384" y="3209504"/>
                  <a:pt x="1678085" y="2998585"/>
                  <a:pt x="1719516" y="2915724"/>
                </a:cubicBezTo>
                <a:cubicBezTo>
                  <a:pt x="1850084" y="2717361"/>
                  <a:pt x="2048448" y="2421072"/>
                  <a:pt x="1964331" y="2301803"/>
                </a:cubicBezTo>
                <a:cubicBezTo>
                  <a:pt x="1929178" y="2237775"/>
                  <a:pt x="1845062" y="2234007"/>
                  <a:pt x="1802376" y="2154913"/>
                </a:cubicBezTo>
                <a:cubicBezTo>
                  <a:pt x="1887747" y="2146126"/>
                  <a:pt x="1912856" y="2250328"/>
                  <a:pt x="2058491" y="2264138"/>
                </a:cubicBezTo>
                <a:cubicBezTo>
                  <a:pt x="2201613" y="2254094"/>
                  <a:pt x="2337202" y="2074563"/>
                  <a:pt x="2359802" y="1989191"/>
                </a:cubicBezTo>
                <a:cubicBezTo>
                  <a:pt x="2332181" y="1954039"/>
                  <a:pt x="2093644" y="1933951"/>
                  <a:pt x="1964331" y="1951528"/>
                </a:cubicBezTo>
                <a:cubicBezTo>
                  <a:pt x="1897792" y="1954039"/>
                  <a:pt x="1899047" y="2024346"/>
                  <a:pt x="1809910" y="2011791"/>
                </a:cubicBezTo>
                <a:cubicBezTo>
                  <a:pt x="1790136" y="2014302"/>
                  <a:pt x="1772952" y="2009515"/>
                  <a:pt x="1757297" y="2000963"/>
                </a:cubicBezTo>
                <a:lnTo>
                  <a:pt x="1753393" y="1997958"/>
                </a:lnTo>
                <a:lnTo>
                  <a:pt x="1769139" y="1958476"/>
                </a:lnTo>
                <a:cubicBezTo>
                  <a:pt x="1894748" y="1708720"/>
                  <a:pt x="2565951" y="1029750"/>
                  <a:pt x="2752632" y="736921"/>
                </a:cubicBezTo>
                <a:cubicBezTo>
                  <a:pt x="2816140" y="621093"/>
                  <a:pt x="2841004" y="224986"/>
                  <a:pt x="2773641" y="234715"/>
                </a:cubicBezTo>
                <a:cubicBezTo>
                  <a:pt x="2700928" y="253833"/>
                  <a:pt x="2730673" y="488610"/>
                  <a:pt x="2687364" y="577756"/>
                </a:cubicBezTo>
                <a:cubicBezTo>
                  <a:pt x="2644056" y="666906"/>
                  <a:pt x="2563612" y="804324"/>
                  <a:pt x="2519053" y="769075"/>
                </a:cubicBezTo>
                <a:cubicBezTo>
                  <a:pt x="2486326" y="760510"/>
                  <a:pt x="2556185" y="531395"/>
                  <a:pt x="2543559" y="414543"/>
                </a:cubicBezTo>
                <a:cubicBezTo>
                  <a:pt x="2535609" y="291306"/>
                  <a:pt x="2491640" y="15557"/>
                  <a:pt x="2434521" y="33320"/>
                </a:cubicBezTo>
                <a:cubicBezTo>
                  <a:pt x="2391073" y="62243"/>
                  <a:pt x="2485658" y="515423"/>
                  <a:pt x="2425260" y="534204"/>
                </a:cubicBezTo>
                <a:cubicBezTo>
                  <a:pt x="2393699" y="536327"/>
                  <a:pt x="2361423" y="53115"/>
                  <a:pt x="20534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0"/>
            <a:endParaRPr lang="ko-KR" altLang="en-US" sz="1350" dirty="0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249FAB-8B36-4FCB-9C74-B0EF9AB13A32}"/>
              </a:ext>
            </a:extLst>
          </p:cNvPr>
          <p:cNvGrpSpPr/>
          <p:nvPr/>
        </p:nvGrpSpPr>
        <p:grpSpPr>
          <a:xfrm>
            <a:off x="5946097" y="2867890"/>
            <a:ext cx="1745223" cy="1166690"/>
            <a:chOff x="596176" y="4031204"/>
            <a:chExt cx="2967129" cy="15555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05773D-1A19-4C78-ABD6-CC9FD4AB4209}"/>
                </a:ext>
              </a:extLst>
            </p:cNvPr>
            <p:cNvSpPr txBox="1"/>
            <p:nvPr/>
          </p:nvSpPr>
          <p:spPr>
            <a:xfrm>
              <a:off x="596176" y="4355683"/>
              <a:ext cx="2967129" cy="123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en-US" altLang="ko-KR" sz="900" dirty="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90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348806-6B59-49BC-94C5-DFC5B970704E}"/>
                </a:ext>
              </a:extLst>
            </p:cNvPr>
            <p:cNvSpPr txBox="1"/>
            <p:nvPr/>
          </p:nvSpPr>
          <p:spPr>
            <a:xfrm>
              <a:off x="596176" y="4031204"/>
              <a:ext cx="29671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en-US" altLang="ko-KR" sz="1050" b="1" dirty="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Add Text Here</a:t>
              </a:r>
              <a:endParaRPr lang="ko-KR" altLang="en-US" sz="105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pic>
        <p:nvPicPr>
          <p:cNvPr id="27" name="Espaço Reservado para Imagem 26"/>
          <p:cNvPicPr>
            <a:picLocks noGrp="1" noChangeAspect="1"/>
          </p:cNvPicPr>
          <p:nvPr>
            <p:ph type="pic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6" r="21676"/>
          <a:stretch>
            <a:fillRect/>
          </a:stretch>
        </p:blipFill>
        <p:spPr>
          <a:xfrm>
            <a:off x="6948488" y="2954338"/>
            <a:ext cx="2195512" cy="2184400"/>
          </a:xfrm>
        </p:spPr>
      </p:pic>
      <p:pic>
        <p:nvPicPr>
          <p:cNvPr id="14" name="Espaço Reservado para Imagem 13"/>
          <p:cNvPicPr>
            <a:picLocks noGrp="1" noChangeAspect="1"/>
          </p:cNvPicPr>
          <p:nvPr>
            <p:ph type="pic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r="12513"/>
          <a:stretch>
            <a:fillRect/>
          </a:stretch>
        </p:blipFill>
        <p:spPr>
          <a:xfrm>
            <a:off x="4759695" y="638194"/>
            <a:ext cx="4346223" cy="4346223"/>
          </a:xfrm>
        </p:spPr>
      </p:pic>
      <p:pic>
        <p:nvPicPr>
          <p:cNvPr id="15" name="Espaço Reservado para Imagem 14"/>
          <p:cNvPicPr>
            <a:picLocks noGrp="1" noChangeAspect="1"/>
          </p:cNvPicPr>
          <p:nvPr>
            <p:ph type="pic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 b="18836"/>
          <a:stretch>
            <a:fillRect/>
          </a:stretch>
        </p:blipFill>
        <p:spPr>
          <a:xfrm>
            <a:off x="2571127" y="2965942"/>
            <a:ext cx="4377137" cy="2188568"/>
          </a:xfrm>
        </p:spPr>
      </p:pic>
      <p:pic>
        <p:nvPicPr>
          <p:cNvPr id="2050" name="Picture 2" descr="Resultado de imagem para BLETCHLEY PARK 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25624"/>
            <a:ext cx="2463624" cy="82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78" y="2097121"/>
            <a:ext cx="2786286" cy="211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Espaço Reservado para Imagem 34"/>
          <p:cNvPicPr>
            <a:picLocks noGrp="1" noChangeAspect="1"/>
          </p:cNvPicPr>
          <p:nvPr>
            <p:ph type="pic" idx="13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10451" r="43410" b="-1286"/>
          <a:stretch/>
        </p:blipFill>
        <p:spPr>
          <a:xfrm>
            <a:off x="6982959" y="29490"/>
            <a:ext cx="2219448" cy="2681722"/>
          </a:xfrm>
        </p:spPr>
      </p:pic>
    </p:spTree>
    <p:extLst>
      <p:ext uri="{BB962C8B-B14F-4D97-AF65-F5344CB8AC3E}">
        <p14:creationId xmlns:p14="http://schemas.microsoft.com/office/powerpoint/2010/main" val="98207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CADAD7C9-38AD-4127-BB35-9A5A8F34E4CB}"/>
              </a:ext>
            </a:extLst>
          </p:cNvPr>
          <p:cNvSpPr/>
          <p:nvPr/>
        </p:nvSpPr>
        <p:spPr>
          <a:xfrm rot="5400000">
            <a:off x="-1099835" y="3018618"/>
            <a:ext cx="3093398" cy="893729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2025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AD0F6835-07FA-4BA5-A425-E3BBC4796380}"/>
              </a:ext>
            </a:extLst>
          </p:cNvPr>
          <p:cNvSpPr/>
          <p:nvPr/>
        </p:nvSpPr>
        <p:spPr>
          <a:xfrm rot="10800000">
            <a:off x="1056113" y="1"/>
            <a:ext cx="1912652" cy="1648838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2025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55543BC5-A112-4B75-9CA3-D72464282DB1}"/>
              </a:ext>
            </a:extLst>
          </p:cNvPr>
          <p:cNvSpPr/>
          <p:nvPr/>
        </p:nvSpPr>
        <p:spPr>
          <a:xfrm rot="10800000">
            <a:off x="3162151" y="3494663"/>
            <a:ext cx="1912652" cy="1648838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2025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B833B78-A868-45CC-90AD-6C0DD1DAA67A}"/>
              </a:ext>
            </a:extLst>
          </p:cNvPr>
          <p:cNvSpPr/>
          <p:nvPr/>
        </p:nvSpPr>
        <p:spPr>
          <a:xfrm rot="16200000">
            <a:off x="3081238" y="1251220"/>
            <a:ext cx="3093398" cy="893729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2025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C55A3F-7177-456E-A484-CB5E55AA4871}"/>
              </a:ext>
            </a:extLst>
          </p:cNvPr>
          <p:cNvSpPr/>
          <p:nvPr/>
        </p:nvSpPr>
        <p:spPr>
          <a:xfrm>
            <a:off x="8302559" y="0"/>
            <a:ext cx="84144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2025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1E4B1AE8-F32D-4A2A-AE73-940AF11D99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6" t="-2943" r="-18680" b="2943"/>
          <a:stretch/>
        </p:blipFill>
        <p:spPr>
          <a:xfrm>
            <a:off x="3" y="0"/>
            <a:ext cx="7173875" cy="5143500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190E9ED-3AC5-4231-A86B-4FCDDBC58E68}"/>
              </a:ext>
            </a:extLst>
          </p:cNvPr>
          <p:cNvSpPr txBox="1"/>
          <p:nvPr/>
        </p:nvSpPr>
        <p:spPr>
          <a:xfrm>
            <a:off x="5369664" y="389668"/>
            <a:ext cx="272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w Cen MT" panose="020B0602020104020603" pitchFamily="34" charset="0"/>
                <a:cs typeface="Aharoni" panose="02010803020104030203" pitchFamily="2" charset="-79"/>
              </a:rPr>
              <a:t>During the Second War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F74317-2429-4CD4-AD8C-791CA730294C}"/>
              </a:ext>
            </a:extLst>
          </p:cNvPr>
          <p:cNvSpPr txBox="1"/>
          <p:nvPr/>
        </p:nvSpPr>
        <p:spPr>
          <a:xfrm>
            <a:off x="5318015" y="1179446"/>
            <a:ext cx="2600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Tw Cen MT" panose="020B0602020104020603" pitchFamily="34" charset="0"/>
                <a:cs typeface="Aharoni" panose="02010803020104030203" pitchFamily="2" charset="-79"/>
              </a:rPr>
              <a:t>10.000 </a:t>
            </a:r>
            <a:r>
              <a:rPr lang="pt-BR" sz="2000" dirty="0" err="1">
                <a:latin typeface="Tw Cen MT" panose="020B0602020104020603" pitchFamily="34" charset="0"/>
                <a:cs typeface="Aharoni" panose="02010803020104030203" pitchFamily="2" charset="-79"/>
              </a:rPr>
              <a:t>people</a:t>
            </a:r>
            <a:r>
              <a:rPr lang="pt-BR" sz="2000" dirty="0">
                <a:latin typeface="Tw Cen MT" panose="020B0602020104020603" pitchFamily="34" charset="0"/>
                <a:cs typeface="Aharoni" panose="02010803020104030203" pitchFamily="2" charset="-79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cs typeface="Aharoni" panose="02010803020104030203" pitchFamily="2" charset="-79"/>
              </a:rPr>
              <a:t>worked</a:t>
            </a:r>
            <a:r>
              <a:rPr lang="pt-BR" sz="2000" dirty="0">
                <a:latin typeface="Tw Cen MT" panose="020B0602020104020603" pitchFamily="34" charset="0"/>
                <a:cs typeface="Aharoni" panose="02010803020104030203" pitchFamily="2" charset="-79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cs typeface="Aharoni" panose="02010803020104030203" pitchFamily="2" charset="-79"/>
              </a:rPr>
              <a:t>at</a:t>
            </a:r>
            <a:r>
              <a:rPr lang="pt-BR" sz="2000" dirty="0">
                <a:latin typeface="Tw Cen MT" panose="020B0602020104020603" pitchFamily="34" charset="0"/>
                <a:cs typeface="Aharoni" panose="02010803020104030203" pitchFamily="2" charset="-79"/>
              </a:rPr>
              <a:t> the </a:t>
            </a:r>
            <a:r>
              <a:rPr lang="pt-BR" sz="2000" dirty="0" err="1">
                <a:latin typeface="Tw Cen MT" panose="020B0602020104020603" pitchFamily="34" charset="0"/>
                <a:cs typeface="Aharoni" panose="02010803020104030203" pitchFamily="2" charset="-79"/>
              </a:rPr>
              <a:t>Bletchley</a:t>
            </a:r>
            <a:r>
              <a:rPr lang="pt-BR" sz="2000" dirty="0">
                <a:latin typeface="Tw Cen MT" panose="020B0602020104020603" pitchFamily="34" charset="0"/>
                <a:cs typeface="Aharoni" panose="02010803020104030203" pitchFamily="2" charset="-79"/>
              </a:rPr>
              <a:t> Park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C074E93-29F6-4181-9005-DB37C23482F9}"/>
              </a:ext>
            </a:extLst>
          </p:cNvPr>
          <p:cNvSpPr txBox="1"/>
          <p:nvPr/>
        </p:nvSpPr>
        <p:spPr>
          <a:xfrm>
            <a:off x="5517314" y="2171640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w Cen MT" panose="020B0602020104020603" pitchFamily="34" charset="0"/>
                <a:cs typeface="Aharoni" panose="02010803020104030203" pitchFamily="2" charset="-79"/>
              </a:rPr>
              <a:t>7.500 </a:t>
            </a:r>
            <a:r>
              <a:rPr lang="pt-BR" sz="2000" dirty="0" err="1">
                <a:latin typeface="Tw Cen MT" panose="020B0602020104020603" pitchFamily="34" charset="0"/>
                <a:cs typeface="Aharoni" panose="02010803020104030203" pitchFamily="2" charset="-79"/>
              </a:rPr>
              <a:t>were</a:t>
            </a:r>
            <a:r>
              <a:rPr lang="pt-BR" sz="2000" dirty="0">
                <a:latin typeface="Tw Cen MT" panose="020B0602020104020603" pitchFamily="34" charset="0"/>
                <a:cs typeface="Aharoni" panose="02010803020104030203" pitchFamily="2" charset="-79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cs typeface="Aharoni" panose="02010803020104030203" pitchFamily="2" charset="-79"/>
              </a:rPr>
              <a:t>woman</a:t>
            </a:r>
            <a:endParaRPr lang="pt-BR" sz="2000" dirty="0"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F3C712A-892A-47CD-8184-A8D22D4E0B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72" y="2922609"/>
            <a:ext cx="1723925" cy="18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54EBADEB-0202-4D8F-9A0A-37CE38603BE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2007394 w 9144000"/>
              <a:gd name="connsiteY0" fmla="*/ 807244 h 5143500"/>
              <a:gd name="connsiteX1" fmla="*/ 214313 w 9144000"/>
              <a:gd name="connsiteY1" fmla="*/ 2571750 h 5143500"/>
              <a:gd name="connsiteX2" fmla="*/ 2007394 w 9144000"/>
              <a:gd name="connsiteY2" fmla="*/ 4336256 h 5143500"/>
              <a:gd name="connsiteX3" fmla="*/ 3800475 w 9144000"/>
              <a:gd name="connsiteY3" fmla="*/ 2571750 h 5143500"/>
              <a:gd name="connsiteX4" fmla="*/ 2007394 w 9144000"/>
              <a:gd name="connsiteY4" fmla="*/ 807244 h 5143500"/>
              <a:gd name="connsiteX5" fmla="*/ 0 w 9144000"/>
              <a:gd name="connsiteY5" fmla="*/ 0 h 5143500"/>
              <a:gd name="connsiteX6" fmla="*/ 9144000 w 9144000"/>
              <a:gd name="connsiteY6" fmla="*/ 0 h 5143500"/>
              <a:gd name="connsiteX7" fmla="*/ 9144000 w 9144000"/>
              <a:gd name="connsiteY7" fmla="*/ 5143500 h 5143500"/>
              <a:gd name="connsiteX8" fmla="*/ 0 w 9144000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3500">
                <a:moveTo>
                  <a:pt x="2007394" y="807244"/>
                </a:moveTo>
                <a:cubicBezTo>
                  <a:pt x="1017102" y="807244"/>
                  <a:pt x="214313" y="1597240"/>
                  <a:pt x="214313" y="2571750"/>
                </a:cubicBezTo>
                <a:cubicBezTo>
                  <a:pt x="214313" y="3546260"/>
                  <a:pt x="1017102" y="4336256"/>
                  <a:pt x="2007394" y="4336256"/>
                </a:cubicBezTo>
                <a:cubicBezTo>
                  <a:pt x="2997686" y="4336256"/>
                  <a:pt x="3800475" y="3546260"/>
                  <a:pt x="3800475" y="2571750"/>
                </a:cubicBezTo>
                <a:cubicBezTo>
                  <a:pt x="3800475" y="1597240"/>
                  <a:pt x="2997686" y="807244"/>
                  <a:pt x="2007394" y="80724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7E6C338-EA7B-457D-A61C-81D9E3DFAABE}"/>
              </a:ext>
            </a:extLst>
          </p:cNvPr>
          <p:cNvSpPr/>
          <p:nvPr/>
        </p:nvSpPr>
        <p:spPr>
          <a:xfrm>
            <a:off x="5777017" y="1935956"/>
            <a:ext cx="1269000" cy="12715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DC193D9-327D-4F6C-9F67-01485AEE64FC}"/>
              </a:ext>
            </a:extLst>
          </p:cNvPr>
          <p:cNvSpPr/>
          <p:nvPr/>
        </p:nvSpPr>
        <p:spPr>
          <a:xfrm>
            <a:off x="4081668" y="1935956"/>
            <a:ext cx="1269000" cy="12715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46A2499-06FD-493C-8436-63FBA1D9DA5C}"/>
              </a:ext>
            </a:extLst>
          </p:cNvPr>
          <p:cNvSpPr/>
          <p:nvPr/>
        </p:nvSpPr>
        <p:spPr>
          <a:xfrm>
            <a:off x="7472366" y="1935956"/>
            <a:ext cx="1269000" cy="12715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Graphic 151">
            <a:extLst>
              <a:ext uri="{FF2B5EF4-FFF2-40B4-BE49-F238E27FC236}">
                <a16:creationId xmlns:a16="http://schemas.microsoft.com/office/drawing/2014/main" id="{06852664-6889-41B3-96EF-2719B0D20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19458" y="4146961"/>
            <a:ext cx="2700338" cy="578644"/>
          </a:xfrm>
          <a:prstGeom prst="rect">
            <a:avLst/>
          </a:prstGeom>
        </p:spPr>
      </p:pic>
      <p:grpSp>
        <p:nvGrpSpPr>
          <p:cNvPr id="20" name="Graphic 234">
            <a:extLst>
              <a:ext uri="{FF2B5EF4-FFF2-40B4-BE49-F238E27FC236}">
                <a16:creationId xmlns:a16="http://schemas.microsoft.com/office/drawing/2014/main" id="{4150998C-6416-4CEA-B3B3-6961C8362044}"/>
              </a:ext>
            </a:extLst>
          </p:cNvPr>
          <p:cNvGrpSpPr/>
          <p:nvPr/>
        </p:nvGrpSpPr>
        <p:grpSpPr>
          <a:xfrm>
            <a:off x="4882" y="375775"/>
            <a:ext cx="2621748" cy="891512"/>
            <a:chOff x="7540326" y="1358451"/>
            <a:chExt cx="4257675" cy="1447800"/>
          </a:xfrm>
          <a:solidFill>
            <a:schemeClr val="tx1"/>
          </a:solidFill>
        </p:grpSpPr>
        <p:sp>
          <p:nvSpPr>
            <p:cNvPr id="21" name="Freeform: Shape 175">
              <a:extLst>
                <a:ext uri="{FF2B5EF4-FFF2-40B4-BE49-F238E27FC236}">
                  <a16:creationId xmlns:a16="http://schemas.microsoft.com/office/drawing/2014/main" id="{709CABB3-EFBA-4579-BAED-E6FCC6E98E44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176">
              <a:extLst>
                <a:ext uri="{FF2B5EF4-FFF2-40B4-BE49-F238E27FC236}">
                  <a16:creationId xmlns:a16="http://schemas.microsoft.com/office/drawing/2014/main" id="{009C6CC2-73C7-4D50-BFC3-A23F4F453057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177">
              <a:extLst>
                <a:ext uri="{FF2B5EF4-FFF2-40B4-BE49-F238E27FC236}">
                  <a16:creationId xmlns:a16="http://schemas.microsoft.com/office/drawing/2014/main" id="{F21AFCB4-CAE9-41BC-A3E0-AFC62D1E94B8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178">
              <a:extLst>
                <a:ext uri="{FF2B5EF4-FFF2-40B4-BE49-F238E27FC236}">
                  <a16:creationId xmlns:a16="http://schemas.microsoft.com/office/drawing/2014/main" id="{0CE88DA3-F866-4495-AB67-8F80820C8670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179">
              <a:extLst>
                <a:ext uri="{FF2B5EF4-FFF2-40B4-BE49-F238E27FC236}">
                  <a16:creationId xmlns:a16="http://schemas.microsoft.com/office/drawing/2014/main" id="{088823AA-69DD-4BCC-BF22-579134EC5F5D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180">
              <a:extLst>
                <a:ext uri="{FF2B5EF4-FFF2-40B4-BE49-F238E27FC236}">
                  <a16:creationId xmlns:a16="http://schemas.microsoft.com/office/drawing/2014/main" id="{1848A224-5F65-4A9C-98C7-3E4DB9041185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90627810-4D47-4B83-8FFC-E1DD85325DBB}"/>
              </a:ext>
            </a:extLst>
          </p:cNvPr>
          <p:cNvSpPr/>
          <p:nvPr/>
        </p:nvSpPr>
        <p:spPr>
          <a:xfrm>
            <a:off x="179510" y="771550"/>
            <a:ext cx="3636000" cy="3564000"/>
          </a:xfrm>
          <a:custGeom>
            <a:avLst/>
            <a:gdLst>
              <a:gd name="connsiteX0" fmla="*/ 2390775 w 4781550"/>
              <a:gd name="connsiteY0" fmla="*/ 0 h 4705350"/>
              <a:gd name="connsiteX1" fmla="*/ 4781550 w 4781550"/>
              <a:gd name="connsiteY1" fmla="*/ 2352675 h 4705350"/>
              <a:gd name="connsiteX2" fmla="*/ 2390775 w 4781550"/>
              <a:gd name="connsiteY2" fmla="*/ 4705350 h 4705350"/>
              <a:gd name="connsiteX3" fmla="*/ 0 w 4781550"/>
              <a:gd name="connsiteY3" fmla="*/ 2352675 h 4705350"/>
              <a:gd name="connsiteX4" fmla="*/ 2390775 w 4781550"/>
              <a:gd name="connsiteY4" fmla="*/ 0 h 470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1550" h="4705350">
                <a:moveTo>
                  <a:pt x="2390775" y="0"/>
                </a:moveTo>
                <a:cubicBezTo>
                  <a:pt x="3711164" y="0"/>
                  <a:pt x="4781550" y="1053328"/>
                  <a:pt x="4781550" y="2352675"/>
                </a:cubicBezTo>
                <a:cubicBezTo>
                  <a:pt x="4781550" y="3652022"/>
                  <a:pt x="3711164" y="4705350"/>
                  <a:pt x="2390775" y="4705350"/>
                </a:cubicBezTo>
                <a:cubicBezTo>
                  <a:pt x="1070386" y="4705350"/>
                  <a:pt x="0" y="3652022"/>
                  <a:pt x="0" y="2352675"/>
                </a:cubicBezTo>
                <a:cubicBezTo>
                  <a:pt x="0" y="1053328"/>
                  <a:pt x="1070386" y="0"/>
                  <a:pt x="2390775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71FBC6-D24B-4863-88A9-F82A346AFC36}"/>
              </a:ext>
            </a:extLst>
          </p:cNvPr>
          <p:cNvSpPr txBox="1"/>
          <p:nvPr/>
        </p:nvSpPr>
        <p:spPr>
          <a:xfrm>
            <a:off x="4932040" y="518593"/>
            <a:ext cx="30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Introduction:</a:t>
            </a:r>
          </a:p>
        </p:txBody>
      </p:sp>
      <p:sp>
        <p:nvSpPr>
          <p:cNvPr id="29" name="Block Arc 20">
            <a:extLst>
              <a:ext uri="{FF2B5EF4-FFF2-40B4-BE49-F238E27FC236}">
                <a16:creationId xmlns:a16="http://schemas.microsoft.com/office/drawing/2014/main" id="{60218E43-9F3F-480D-A653-86C5DD0DD84C}"/>
              </a:ext>
            </a:extLst>
          </p:cNvPr>
          <p:cNvSpPr>
            <a:spLocks noChangeAspect="1"/>
          </p:cNvSpPr>
          <p:nvPr/>
        </p:nvSpPr>
        <p:spPr>
          <a:xfrm rot="10800000">
            <a:off x="3964305" y="1519322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9268CCD-5C4C-4D2C-8B44-0FD3F3DC0DEA}"/>
              </a:ext>
            </a:extLst>
          </p:cNvPr>
          <p:cNvSpPr/>
          <p:nvPr/>
        </p:nvSpPr>
        <p:spPr>
          <a:xfrm>
            <a:off x="4472085" y="1307475"/>
            <a:ext cx="3878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Alan Turing was born in 1912, in Paddington, central region       in  London, England. 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7FDA6F-D8AF-46AD-8EBB-E422BD7BC6BB}"/>
              </a:ext>
            </a:extLst>
          </p:cNvPr>
          <p:cNvSpPr/>
          <p:nvPr/>
        </p:nvSpPr>
        <p:spPr>
          <a:xfrm>
            <a:off x="5061490" y="4015357"/>
            <a:ext cx="27000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Times New Roman" panose="02020603050405020304" pitchFamily="18" charset="0"/>
              </a:rPr>
              <a:t>England in a convent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5477DAB-75B6-4B10-8277-CA436E65E782}"/>
              </a:ext>
            </a:extLst>
          </p:cNvPr>
          <p:cNvSpPr/>
          <p:nvPr/>
        </p:nvSpPr>
        <p:spPr>
          <a:xfrm>
            <a:off x="5318901" y="4426228"/>
            <a:ext cx="2185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Times New Roman" panose="02020603050405020304" pitchFamily="18" charset="0"/>
              </a:rPr>
              <a:t>Period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1" grpId="0" animBg="1"/>
      <p:bldP spid="3" grpId="0"/>
      <p:bldP spid="29" grpId="0" animBg="1"/>
      <p:bldP spid="5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33A799AE-21F6-4CEC-9D80-CC7214A46BD0}"/>
              </a:ext>
            </a:extLst>
          </p:cNvPr>
          <p:cNvSpPr/>
          <p:nvPr/>
        </p:nvSpPr>
        <p:spPr>
          <a:xfrm rot="16200000" flipH="1">
            <a:off x="2243413" y="-1811216"/>
            <a:ext cx="4683554" cy="8765931"/>
          </a:xfrm>
          <a:prstGeom prst="parallelogram">
            <a:avLst>
              <a:gd name="adj" fmla="val 50682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480C6B-0FCC-49D9-AB3F-FB45B77522B2}"/>
              </a:ext>
            </a:extLst>
          </p:cNvPr>
          <p:cNvSpPr/>
          <p:nvPr/>
        </p:nvSpPr>
        <p:spPr>
          <a:xfrm rot="16200000">
            <a:off x="7109183" y="2122847"/>
            <a:ext cx="1418802" cy="265083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18A80-0964-449C-A0A1-6EBDDC4CDC5E}"/>
              </a:ext>
            </a:extLst>
          </p:cNvPr>
          <p:cNvSpPr txBox="1"/>
          <p:nvPr/>
        </p:nvSpPr>
        <p:spPr>
          <a:xfrm>
            <a:off x="341397" y="2238092"/>
            <a:ext cx="2680842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 defTabSz="685800" latinLnBrk="0"/>
            <a:r>
              <a:rPr lang="en-US" altLang="ko-KR" sz="4050" b="1" dirty="0">
                <a:solidFill>
                  <a:prstClr val="white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rial" pitchFamily="34" charset="0"/>
              </a:rPr>
              <a:t>Christmas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885B83-14EF-4D1C-86EA-C727DC90D320}"/>
              </a:ext>
            </a:extLst>
          </p:cNvPr>
          <p:cNvGrpSpPr/>
          <p:nvPr/>
        </p:nvGrpSpPr>
        <p:grpSpPr>
          <a:xfrm>
            <a:off x="341398" y="3255674"/>
            <a:ext cx="2977169" cy="777861"/>
            <a:chOff x="4822352" y="1916832"/>
            <a:chExt cx="3422056" cy="1037148"/>
          </a:xfrm>
        </p:grpSpPr>
        <p:sp>
          <p:nvSpPr>
            <p:cNvPr id="12" name="Text Placeholder 10">
              <a:extLst>
                <a:ext uri="{FF2B5EF4-FFF2-40B4-BE49-F238E27FC236}">
                  <a16:creationId xmlns:a16="http://schemas.microsoft.com/office/drawing/2014/main" id="{BF1D07B9-1188-4A20-9B52-9E1FF15B2473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>
                <a:lnSpc>
                  <a:spcPct val="110000"/>
                </a:lnSpc>
                <a:buNone/>
              </a:pPr>
              <a:r>
                <a:rPr lang="en-US" altLang="ko-KR" sz="1500" b="1" dirty="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98B410-5FBD-462B-A80C-DDD813BD838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0"/>
              <a:r>
                <a:rPr lang="en-US" altLang="ko-KR" sz="900" dirty="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0819FE-E31F-444B-B5CC-5CFA001F8A46}"/>
              </a:ext>
            </a:extLst>
          </p:cNvPr>
          <p:cNvSpPr txBox="1"/>
          <p:nvPr/>
        </p:nvSpPr>
        <p:spPr>
          <a:xfrm>
            <a:off x="973160" y="589419"/>
            <a:ext cx="3053218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US" altLang="ko-KR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Adobe Song Std L" panose="02020300000000000000"/>
                <a:cs typeface="Aharoni" panose="02010803020104030203" pitchFamily="2" charset="-79"/>
              </a:rPr>
              <a:t>Consequences</a:t>
            </a:r>
          </a:p>
        </p:txBody>
      </p:sp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3D075D9D-AD25-44C3-B78C-BF6DD3C40DF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8" b="5168"/>
          <a:stretch>
            <a:fillRect/>
          </a:stretch>
        </p:blipFill>
        <p:spPr/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30815ED-366A-437B-8FA3-DA10E4BEF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7" y="589419"/>
            <a:ext cx="859083" cy="52054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73469E9-7711-4A66-BD7A-E304A0377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716" y="4096371"/>
            <a:ext cx="1050152" cy="1047126"/>
          </a:xfrm>
          <a:prstGeom prst="rect">
            <a:avLst/>
          </a:prstGeom>
        </p:spPr>
      </p:pic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7" b="7539"/>
          <a:stretch/>
        </p:blipFill>
        <p:spPr bwMode="auto">
          <a:xfrm>
            <a:off x="5456985" y="3795886"/>
            <a:ext cx="1717296" cy="134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6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13C81BF-5E93-495D-99E5-D63450A2824A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8" b="10428"/>
          <a:stretch>
            <a:fillRect/>
          </a:stretch>
        </p:blipFill>
        <p:spPr>
          <a:xfrm>
            <a:off x="107504" y="343421"/>
            <a:ext cx="4147493" cy="4092257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2FE9C2-76FF-46BF-9AFB-1CD19D601D13}"/>
              </a:ext>
            </a:extLst>
          </p:cNvPr>
          <p:cNvSpPr/>
          <p:nvPr/>
        </p:nvSpPr>
        <p:spPr>
          <a:xfrm>
            <a:off x="2662922" y="1142497"/>
            <a:ext cx="1909078" cy="326687"/>
          </a:xfrm>
          <a:prstGeom prst="rect">
            <a:avLst/>
          </a:pr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137160" anchor="ctr"/>
          <a:lstStyle/>
          <a:p>
            <a:pPr defTabSz="685800" latinLnBrk="0">
              <a:spcBef>
                <a:spcPct val="20000"/>
              </a:spcBef>
            </a:pP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34" charset="-127"/>
              </a:rPr>
              <a:t>         Biology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FEDD2C-5881-44C3-B841-FA1619CF2E8D}"/>
              </a:ext>
            </a:extLst>
          </p:cNvPr>
          <p:cNvSpPr/>
          <p:nvPr/>
        </p:nvSpPr>
        <p:spPr>
          <a:xfrm>
            <a:off x="2662922" y="1519255"/>
            <a:ext cx="1909078" cy="326687"/>
          </a:xfrm>
          <a:prstGeom prst="rect">
            <a:avLst/>
          </a:pr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137160" anchor="ctr"/>
          <a:lstStyle/>
          <a:p>
            <a:pPr algn="ctr" defTabSz="685800" latinLnBrk="0">
              <a:spcBef>
                <a:spcPct val="20000"/>
              </a:spcBef>
            </a:pP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34" charset="-127"/>
              </a:rPr>
              <a:t>Work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8EDC12-13E7-4D5D-A840-E94207E36FB5}"/>
              </a:ext>
            </a:extLst>
          </p:cNvPr>
          <p:cNvSpPr txBox="1"/>
          <p:nvPr/>
        </p:nvSpPr>
        <p:spPr>
          <a:xfrm>
            <a:off x="1173138" y="212793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In 1960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EC0610-2064-4713-A063-32C48AA7A9AF}"/>
              </a:ext>
            </a:extLst>
          </p:cNvPr>
          <p:cNvSpPr/>
          <p:nvPr/>
        </p:nvSpPr>
        <p:spPr>
          <a:xfrm>
            <a:off x="3059832" y="219265"/>
            <a:ext cx="5409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Theory of morphogenesis in plants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7" name="Espaço Reservado para Imagem 7">
            <a:extLst>
              <a:ext uri="{FF2B5EF4-FFF2-40B4-BE49-F238E27FC236}">
                <a16:creationId xmlns:a16="http://schemas.microsoft.com/office/drawing/2014/main" id="{C9AEB694-ED00-4AA9-A217-936BE0AB8D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/>
        </p:blipFill>
        <p:spPr>
          <a:xfrm>
            <a:off x="4615037" y="853337"/>
            <a:ext cx="4474153" cy="4290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13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8CDC85-3645-4750-A0BD-2B9696D0A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E7C2F7F-43EB-443E-A7BA-BDC1482AA2C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A185446-B009-4445-A775-8D1934E694D9}"/>
              </a:ext>
            </a:extLst>
          </p:cNvPr>
          <p:cNvSpPr txBox="1">
            <a:spLocks/>
          </p:cNvSpPr>
          <p:nvPr/>
        </p:nvSpPr>
        <p:spPr>
          <a:xfrm>
            <a:off x="1493288" y="1697411"/>
            <a:ext cx="5184810" cy="121070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Fibonacci Sequence</a:t>
            </a:r>
          </a:p>
        </p:txBody>
      </p:sp>
      <p:grpSp>
        <p:nvGrpSpPr>
          <p:cNvPr id="6" name="Shape 853">
            <a:extLst>
              <a:ext uri="{FF2B5EF4-FFF2-40B4-BE49-F238E27FC236}">
                <a16:creationId xmlns:a16="http://schemas.microsoft.com/office/drawing/2014/main" id="{A7123F46-01F2-4768-A5B9-827C0C5806C9}"/>
              </a:ext>
            </a:extLst>
          </p:cNvPr>
          <p:cNvGrpSpPr/>
          <p:nvPr/>
        </p:nvGrpSpPr>
        <p:grpSpPr>
          <a:xfrm>
            <a:off x="6225678" y="1779662"/>
            <a:ext cx="452420" cy="433992"/>
            <a:chOff x="5233525" y="4954450"/>
            <a:chExt cx="538275" cy="516350"/>
          </a:xfrm>
          <a:solidFill>
            <a:schemeClr val="bg1"/>
          </a:solidFill>
        </p:grpSpPr>
        <p:sp>
          <p:nvSpPr>
            <p:cNvPr id="7" name="Shape 854">
              <a:extLst>
                <a:ext uri="{FF2B5EF4-FFF2-40B4-BE49-F238E27FC236}">
                  <a16:creationId xmlns:a16="http://schemas.microsoft.com/office/drawing/2014/main" id="{5E12196B-2892-4039-B69C-9F3AC182D7BC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Shape 855">
              <a:extLst>
                <a:ext uri="{FF2B5EF4-FFF2-40B4-BE49-F238E27FC236}">
                  <a16:creationId xmlns:a16="http://schemas.microsoft.com/office/drawing/2014/main" id="{4D2275AA-6871-4B3C-836B-32D602E21D71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Shape 856">
              <a:extLst>
                <a:ext uri="{FF2B5EF4-FFF2-40B4-BE49-F238E27FC236}">
                  <a16:creationId xmlns:a16="http://schemas.microsoft.com/office/drawing/2014/main" id="{DEC76E1D-739F-418E-8367-1607D71FF1A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Shape 857">
              <a:extLst>
                <a:ext uri="{FF2B5EF4-FFF2-40B4-BE49-F238E27FC236}">
                  <a16:creationId xmlns:a16="http://schemas.microsoft.com/office/drawing/2014/main" id="{64C3B441-478B-4AA0-9732-CECD9522C341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Shape 858">
              <a:extLst>
                <a:ext uri="{FF2B5EF4-FFF2-40B4-BE49-F238E27FC236}">
                  <a16:creationId xmlns:a16="http://schemas.microsoft.com/office/drawing/2014/main" id="{D2ACEAE6-F19E-4274-9BD8-97D9E9EF1D01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Shape 859">
              <a:extLst>
                <a:ext uri="{FF2B5EF4-FFF2-40B4-BE49-F238E27FC236}">
                  <a16:creationId xmlns:a16="http://schemas.microsoft.com/office/drawing/2014/main" id="{5403EE0A-7F42-460A-B0E9-EAB23D8F9FA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Shape 860">
              <a:extLst>
                <a:ext uri="{FF2B5EF4-FFF2-40B4-BE49-F238E27FC236}">
                  <a16:creationId xmlns:a16="http://schemas.microsoft.com/office/drawing/2014/main" id="{60F3B1BF-A954-45A5-ACC9-C47009993096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Shape 861">
              <a:extLst>
                <a:ext uri="{FF2B5EF4-FFF2-40B4-BE49-F238E27FC236}">
                  <a16:creationId xmlns:a16="http://schemas.microsoft.com/office/drawing/2014/main" id="{5EA3FDDF-C820-4A4F-872F-F8B3EB4C9DA3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Shape 862">
              <a:extLst>
                <a:ext uri="{FF2B5EF4-FFF2-40B4-BE49-F238E27FC236}">
                  <a16:creationId xmlns:a16="http://schemas.microsoft.com/office/drawing/2014/main" id="{5F0763BC-B51D-418D-9FE6-D0B31E193C44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Shape 863">
              <a:extLst>
                <a:ext uri="{FF2B5EF4-FFF2-40B4-BE49-F238E27FC236}">
                  <a16:creationId xmlns:a16="http://schemas.microsoft.com/office/drawing/2014/main" id="{0AFD7D33-13F4-4ABC-AEA6-3C25C4BBEA56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Shape 864">
              <a:extLst>
                <a:ext uri="{FF2B5EF4-FFF2-40B4-BE49-F238E27FC236}">
                  <a16:creationId xmlns:a16="http://schemas.microsoft.com/office/drawing/2014/main" id="{5FADF353-23A5-4DC8-A069-40EDF19F9A39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7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Resultado de imagem para sequencia de fibonacci">
            <a:extLst>
              <a:ext uri="{FF2B5EF4-FFF2-40B4-BE49-F238E27FC236}">
                <a16:creationId xmlns:a16="http://schemas.microsoft.com/office/drawing/2014/main" id="{B3A3B360-8452-4980-B3E0-749235D0D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2" y="3130633"/>
            <a:ext cx="2370920" cy="165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Resultado de imagem para sequencia de fibonacci">
            <a:extLst>
              <a:ext uri="{FF2B5EF4-FFF2-40B4-BE49-F238E27FC236}">
                <a16:creationId xmlns:a16="http://schemas.microsoft.com/office/drawing/2014/main" id="{8E445E88-1627-44E2-9FC3-1839D7301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278" y="2800211"/>
            <a:ext cx="2604984" cy="199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sultado de imagem para sequencia de fibonacci">
            <a:extLst>
              <a:ext uri="{FF2B5EF4-FFF2-40B4-BE49-F238E27FC236}">
                <a16:creationId xmlns:a16="http://schemas.microsoft.com/office/drawing/2014/main" id="{20794129-03F9-4965-B901-01BF43DF2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029" y="387908"/>
            <a:ext cx="2925152" cy="283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Resultado de imagem para sequencia de fibonacci">
            <a:extLst>
              <a:ext uri="{FF2B5EF4-FFF2-40B4-BE49-F238E27FC236}">
                <a16:creationId xmlns:a16="http://schemas.microsoft.com/office/drawing/2014/main" id="{6348CB3A-825D-440A-9E34-714A4591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8" y="2614260"/>
            <a:ext cx="3278569" cy="21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D8FA3DC-5502-4002-9832-B523DAEAFF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3" b="62601"/>
          <a:stretch/>
        </p:blipFill>
        <p:spPr>
          <a:xfrm>
            <a:off x="434708" y="387908"/>
            <a:ext cx="5331850" cy="28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4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4C19603-245D-4B57-8260-5CBBD296A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7" name="Shape 177"/>
          <p:cNvSpPr txBox="1">
            <a:spLocks noGrp="1"/>
          </p:cNvSpPr>
          <p:nvPr>
            <p:ph type="title" idx="4294967295"/>
          </p:nvPr>
        </p:nvSpPr>
        <p:spPr>
          <a:xfrm>
            <a:off x="0" y="843558"/>
            <a:ext cx="4572000" cy="3270465"/>
          </a:xfrm>
          <a:prstGeom prst="rect">
            <a:avLst/>
          </a:prstGeom>
          <a:solidFill>
            <a:schemeClr val="accent5">
              <a:lumMod val="50000"/>
              <a:alpha val="7333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Homosexuality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,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Conviction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and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Death</a:t>
            </a:r>
            <a:b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</a:br>
            <a:b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</a:b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Homosexuality was illegal in the United Kingdom in the early 1950s.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</a:b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</a:b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</a:br>
            <a:endParaRPr lang="e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Song Std L"/>
            </a:endParaRPr>
          </a:p>
        </p:txBody>
      </p:sp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D625235F-D32A-4816-BB90-2D97557A3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538" r="986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01" b="16401"/>
          <a:stretch/>
        </p:blipFill>
        <p:spPr bwMode="auto">
          <a:xfrm>
            <a:off x="1576189" y="2931790"/>
            <a:ext cx="1419622" cy="9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361D2BA6-C25F-4236-AF89-407E13E676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6" r="140"/>
          <a:stretch/>
        </p:blipFill>
        <p:spPr>
          <a:xfrm>
            <a:off x="0" y="-48126"/>
            <a:ext cx="9144000" cy="5191626"/>
          </a:xfrm>
          <a:prstGeom prst="rect">
            <a:avLst/>
          </a:prstGeom>
        </p:spPr>
      </p:pic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4899428-661C-47C0-A6E5-A8410B19690D}"/>
              </a:ext>
            </a:extLst>
          </p:cNvPr>
          <p:cNvSpPr/>
          <p:nvPr/>
        </p:nvSpPr>
        <p:spPr>
          <a:xfrm>
            <a:off x="1" y="0"/>
            <a:ext cx="9156722" cy="5143500"/>
          </a:xfrm>
          <a:custGeom>
            <a:avLst/>
            <a:gdLst>
              <a:gd name="connsiteX0" fmla="*/ 7008429 w 9143999"/>
              <a:gd name="connsiteY0" fmla="*/ 0 h 5143500"/>
              <a:gd name="connsiteX1" fmla="*/ 9143999 w 9143999"/>
              <a:gd name="connsiteY1" fmla="*/ 0 h 5143500"/>
              <a:gd name="connsiteX2" fmla="*/ 9143999 w 9143999"/>
              <a:gd name="connsiteY2" fmla="*/ 5143500 h 5143500"/>
              <a:gd name="connsiteX3" fmla="*/ 5472439 w 9143999"/>
              <a:gd name="connsiteY3" fmla="*/ 5143500 h 5143500"/>
              <a:gd name="connsiteX4" fmla="*/ 5475582 w 9143999"/>
              <a:gd name="connsiteY4" fmla="*/ 5126740 h 5143500"/>
              <a:gd name="connsiteX5" fmla="*/ 5455838 w 9143999"/>
              <a:gd name="connsiteY5" fmla="*/ 4517160 h 5143500"/>
              <a:gd name="connsiteX6" fmla="*/ 5436094 w 9143999"/>
              <a:gd name="connsiteY6" fmla="*/ 3903784 h 5143500"/>
              <a:gd name="connsiteX7" fmla="*/ 5540196 w 9143999"/>
              <a:gd name="connsiteY7" fmla="*/ 3607541 h 5143500"/>
              <a:gd name="connsiteX8" fmla="*/ 6383784 w 9143999"/>
              <a:gd name="connsiteY8" fmla="*/ 2445353 h 5143500"/>
              <a:gd name="connsiteX9" fmla="*/ 7022757 w 9143999"/>
              <a:gd name="connsiteY9" fmla="*/ 1298355 h 5143500"/>
              <a:gd name="connsiteX10" fmla="*/ 7015578 w 9143999"/>
              <a:gd name="connsiteY10" fmla="*/ 645100 h 5143500"/>
              <a:gd name="connsiteX11" fmla="*/ 7008847 w 9143999"/>
              <a:gd name="connsiteY11" fmla="*/ 113855 h 5143500"/>
              <a:gd name="connsiteX12" fmla="*/ 0 w 9143999"/>
              <a:gd name="connsiteY12" fmla="*/ 0 h 5143500"/>
              <a:gd name="connsiteX13" fmla="*/ 713787 w 9143999"/>
              <a:gd name="connsiteY13" fmla="*/ 0 h 5143500"/>
              <a:gd name="connsiteX14" fmla="*/ 713873 w 9143999"/>
              <a:gd name="connsiteY14" fmla="*/ 188391 h 5143500"/>
              <a:gd name="connsiteX15" fmla="*/ 720189 w 9143999"/>
              <a:gd name="connsiteY15" fmla="*/ 1351528 h 5143500"/>
              <a:gd name="connsiteX16" fmla="*/ 777937 w 9143999"/>
              <a:gd name="connsiteY16" fmla="*/ 1571813 h 5143500"/>
              <a:gd name="connsiteX17" fmla="*/ 1342573 w 9143999"/>
              <a:gd name="connsiteY17" fmla="*/ 2536504 h 5143500"/>
              <a:gd name="connsiteX18" fmla="*/ 2032328 w 9143999"/>
              <a:gd name="connsiteY18" fmla="*/ 3599943 h 5143500"/>
              <a:gd name="connsiteX19" fmla="*/ 2112532 w 9143999"/>
              <a:gd name="connsiteY19" fmla="*/ 3903784 h 5143500"/>
              <a:gd name="connsiteX20" fmla="*/ 2090076 w 9143999"/>
              <a:gd name="connsiteY20" fmla="*/ 4496271 h 5143500"/>
              <a:gd name="connsiteX21" fmla="*/ 2067618 w 9143999"/>
              <a:gd name="connsiteY21" fmla="*/ 5084962 h 5143500"/>
              <a:gd name="connsiteX22" fmla="*/ 2071628 w 9143999"/>
              <a:gd name="connsiteY22" fmla="*/ 5133149 h 5143500"/>
              <a:gd name="connsiteX23" fmla="*/ 2075246 w 9143999"/>
              <a:gd name="connsiteY23" fmla="*/ 5143500 h 5143500"/>
              <a:gd name="connsiteX24" fmla="*/ 0 w 9143999"/>
              <a:gd name="connsiteY2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43999" h="5143500">
                <a:moveTo>
                  <a:pt x="7008429" y="0"/>
                </a:moveTo>
                <a:lnTo>
                  <a:pt x="9143999" y="0"/>
                </a:lnTo>
                <a:lnTo>
                  <a:pt x="9143999" y="5143500"/>
                </a:lnTo>
                <a:lnTo>
                  <a:pt x="5472439" y="5143500"/>
                </a:lnTo>
                <a:lnTo>
                  <a:pt x="5475582" y="5126740"/>
                </a:lnTo>
                <a:cubicBezTo>
                  <a:pt x="5475582" y="4992543"/>
                  <a:pt x="5469000" y="4789351"/>
                  <a:pt x="5455838" y="4517160"/>
                </a:cubicBezTo>
                <a:cubicBezTo>
                  <a:pt x="5442676" y="4244970"/>
                  <a:pt x="5436094" y="4040510"/>
                  <a:pt x="5436094" y="3903784"/>
                </a:cubicBezTo>
                <a:cubicBezTo>
                  <a:pt x="5436094" y="3802503"/>
                  <a:pt x="5470793" y="3703756"/>
                  <a:pt x="5540196" y="3607541"/>
                </a:cubicBezTo>
                <a:cubicBezTo>
                  <a:pt x="5820195" y="3220143"/>
                  <a:pt x="6101392" y="2832748"/>
                  <a:pt x="6383784" y="2445353"/>
                </a:cubicBezTo>
                <a:cubicBezTo>
                  <a:pt x="6809768" y="1825013"/>
                  <a:pt x="7022757" y="1442679"/>
                  <a:pt x="7022757" y="1298355"/>
                </a:cubicBezTo>
                <a:cubicBezTo>
                  <a:pt x="7022757" y="1154031"/>
                  <a:pt x="7020363" y="936280"/>
                  <a:pt x="7015578" y="645100"/>
                </a:cubicBezTo>
                <a:cubicBezTo>
                  <a:pt x="7011989" y="426715"/>
                  <a:pt x="7009745" y="249633"/>
                  <a:pt x="7008847" y="113855"/>
                </a:cubicBezTo>
                <a:close/>
                <a:moveTo>
                  <a:pt x="0" y="0"/>
                </a:moveTo>
                <a:lnTo>
                  <a:pt x="713787" y="0"/>
                </a:lnTo>
                <a:lnTo>
                  <a:pt x="713873" y="188391"/>
                </a:lnTo>
                <a:cubicBezTo>
                  <a:pt x="714341" y="684662"/>
                  <a:pt x="716446" y="1072375"/>
                  <a:pt x="720189" y="1351528"/>
                </a:cubicBezTo>
                <a:cubicBezTo>
                  <a:pt x="720189" y="1422425"/>
                  <a:pt x="739438" y="1495852"/>
                  <a:pt x="777937" y="1571813"/>
                </a:cubicBezTo>
                <a:cubicBezTo>
                  <a:pt x="893431" y="1792095"/>
                  <a:pt x="1081642" y="2113659"/>
                  <a:pt x="1342573" y="2536504"/>
                </a:cubicBezTo>
                <a:cubicBezTo>
                  <a:pt x="1648418" y="3009988"/>
                  <a:pt x="1878336" y="3364467"/>
                  <a:pt x="2032328" y="3599943"/>
                </a:cubicBezTo>
                <a:cubicBezTo>
                  <a:pt x="2085797" y="3688563"/>
                  <a:pt x="2112532" y="3789844"/>
                  <a:pt x="2112532" y="3903784"/>
                </a:cubicBezTo>
                <a:cubicBezTo>
                  <a:pt x="2112532" y="4035447"/>
                  <a:pt x="2105046" y="4232943"/>
                  <a:pt x="2090076" y="4496271"/>
                </a:cubicBezTo>
                <a:cubicBezTo>
                  <a:pt x="2075104" y="4759599"/>
                  <a:pt x="2067618" y="4955829"/>
                  <a:pt x="2067618" y="5084962"/>
                </a:cubicBezTo>
                <a:cubicBezTo>
                  <a:pt x="2067618" y="5103319"/>
                  <a:pt x="2068955" y="5119381"/>
                  <a:pt x="2071628" y="5133149"/>
                </a:cubicBezTo>
                <a:lnTo>
                  <a:pt x="2075246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20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7880FBFB-C5DC-4647-92ED-D5B63D7A9320}"/>
              </a:ext>
            </a:extLst>
          </p:cNvPr>
          <p:cNvSpPr/>
          <p:nvPr/>
        </p:nvSpPr>
        <p:spPr>
          <a:xfrm>
            <a:off x="605517" y="0"/>
            <a:ext cx="1507017" cy="5143500"/>
          </a:xfrm>
          <a:custGeom>
            <a:avLst/>
            <a:gdLst>
              <a:gd name="connsiteX0" fmla="*/ 0 w 2112532"/>
              <a:gd name="connsiteY0" fmla="*/ 0 h 5143500"/>
              <a:gd name="connsiteX1" fmla="*/ 295498 w 2112532"/>
              <a:gd name="connsiteY1" fmla="*/ 0 h 5143500"/>
              <a:gd name="connsiteX2" fmla="*/ 290107 w 2112532"/>
              <a:gd name="connsiteY2" fmla="*/ 37233 h 5143500"/>
              <a:gd name="connsiteX3" fmla="*/ 298466 w 2112532"/>
              <a:gd name="connsiteY3" fmla="*/ 1371683 h 5143500"/>
              <a:gd name="connsiteX4" fmla="*/ 373706 w 2112532"/>
              <a:gd name="connsiteY4" fmla="*/ 1584316 h 5143500"/>
              <a:gd name="connsiteX5" fmla="*/ 1109364 w 2112532"/>
              <a:gd name="connsiteY5" fmla="*/ 2515499 h 5143500"/>
              <a:gd name="connsiteX6" fmla="*/ 2008035 w 2112532"/>
              <a:gd name="connsiteY6" fmla="*/ 3541998 h 5143500"/>
              <a:gd name="connsiteX7" fmla="*/ 2112532 w 2112532"/>
              <a:gd name="connsiteY7" fmla="*/ 3835286 h 5143500"/>
              <a:gd name="connsiteX8" fmla="*/ 2083275 w 2112532"/>
              <a:gd name="connsiteY8" fmla="*/ 4407193 h 5143500"/>
              <a:gd name="connsiteX9" fmla="*/ 2055843 w 2112532"/>
              <a:gd name="connsiteY9" fmla="*/ 4869806 h 5143500"/>
              <a:gd name="connsiteX10" fmla="*/ 2055736 w 2112532"/>
              <a:gd name="connsiteY10" fmla="*/ 4876006 h 5143500"/>
              <a:gd name="connsiteX11" fmla="*/ 2045108 w 2112532"/>
              <a:gd name="connsiteY11" fmla="*/ 4876006 h 5143500"/>
              <a:gd name="connsiteX12" fmla="*/ 2045108 w 2112532"/>
              <a:gd name="connsiteY12" fmla="*/ 5143500 h 5143500"/>
              <a:gd name="connsiteX13" fmla="*/ 1990592 w 2112532"/>
              <a:gd name="connsiteY13" fmla="*/ 5143500 h 5143500"/>
              <a:gd name="connsiteX14" fmla="*/ 1985302 w 2112532"/>
              <a:gd name="connsiteY14" fmla="*/ 5133149 h 5143500"/>
              <a:gd name="connsiteX15" fmla="*/ 1979439 w 2112532"/>
              <a:gd name="connsiteY15" fmla="*/ 5084962 h 5143500"/>
              <a:gd name="connsiteX16" fmla="*/ 2012275 w 2112532"/>
              <a:gd name="connsiteY16" fmla="*/ 4496271 h 5143500"/>
              <a:gd name="connsiteX17" fmla="*/ 2045108 w 2112532"/>
              <a:gd name="connsiteY17" fmla="*/ 3903784 h 5143500"/>
              <a:gd name="connsiteX18" fmla="*/ 1927841 w 2112532"/>
              <a:gd name="connsiteY18" fmla="*/ 3599943 h 5143500"/>
              <a:gd name="connsiteX19" fmla="*/ 919350 w 2112532"/>
              <a:gd name="connsiteY19" fmla="*/ 2536504 h 5143500"/>
              <a:gd name="connsiteX20" fmla="*/ 93794 w 2112532"/>
              <a:gd name="connsiteY20" fmla="*/ 1571813 h 5143500"/>
              <a:gd name="connsiteX21" fmla="*/ 9360 w 2112532"/>
              <a:gd name="connsiteY21" fmla="*/ 1351528 h 5143500"/>
              <a:gd name="connsiteX22" fmla="*/ 126 w 2112532"/>
              <a:gd name="connsiteY22" fmla="*/ 188391 h 5143500"/>
              <a:gd name="connsiteX23" fmla="*/ 0 w 2112532"/>
              <a:gd name="connsiteY2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12532" h="5143500">
                <a:moveTo>
                  <a:pt x="0" y="0"/>
                </a:moveTo>
                <a:lnTo>
                  <a:pt x="295498" y="0"/>
                </a:lnTo>
                <a:lnTo>
                  <a:pt x="290107" y="37233"/>
                </a:lnTo>
                <a:cubicBezTo>
                  <a:pt x="290107" y="618915"/>
                  <a:pt x="292893" y="1063733"/>
                  <a:pt x="298466" y="1371683"/>
                </a:cubicBezTo>
                <a:cubicBezTo>
                  <a:pt x="298466" y="1440118"/>
                  <a:pt x="323546" y="1510994"/>
                  <a:pt x="373706" y="1584316"/>
                </a:cubicBezTo>
                <a:cubicBezTo>
                  <a:pt x="524182" y="1796947"/>
                  <a:pt x="769399" y="2107341"/>
                  <a:pt x="1109364" y="2515499"/>
                </a:cubicBezTo>
                <a:cubicBezTo>
                  <a:pt x="1507844" y="2972535"/>
                  <a:pt x="1807402" y="3314702"/>
                  <a:pt x="2008035" y="3541998"/>
                </a:cubicBezTo>
                <a:cubicBezTo>
                  <a:pt x="2077699" y="3627540"/>
                  <a:pt x="2112532" y="3725303"/>
                  <a:pt x="2112532" y="3835286"/>
                </a:cubicBezTo>
                <a:cubicBezTo>
                  <a:pt x="2112532" y="3962375"/>
                  <a:pt x="2102779" y="4153012"/>
                  <a:pt x="2083275" y="4407193"/>
                </a:cubicBezTo>
                <a:cubicBezTo>
                  <a:pt x="2068644" y="4597829"/>
                  <a:pt x="2059500" y="4752032"/>
                  <a:pt x="2055843" y="4869806"/>
                </a:cubicBezTo>
                <a:lnTo>
                  <a:pt x="2055736" y="4876006"/>
                </a:lnTo>
                <a:lnTo>
                  <a:pt x="2045108" y="4876006"/>
                </a:lnTo>
                <a:lnTo>
                  <a:pt x="2045108" y="5143500"/>
                </a:lnTo>
                <a:lnTo>
                  <a:pt x="1990592" y="5143500"/>
                </a:lnTo>
                <a:lnTo>
                  <a:pt x="1985302" y="5133149"/>
                </a:lnTo>
                <a:cubicBezTo>
                  <a:pt x="1981394" y="5119381"/>
                  <a:pt x="1979439" y="5103319"/>
                  <a:pt x="1979439" y="5084962"/>
                </a:cubicBezTo>
                <a:cubicBezTo>
                  <a:pt x="1979439" y="4955829"/>
                  <a:pt x="1990384" y="4759599"/>
                  <a:pt x="2012275" y="4496271"/>
                </a:cubicBezTo>
                <a:cubicBezTo>
                  <a:pt x="2034163" y="4232943"/>
                  <a:pt x="2045108" y="4035447"/>
                  <a:pt x="2045108" y="3903784"/>
                </a:cubicBezTo>
                <a:cubicBezTo>
                  <a:pt x="2045108" y="3789844"/>
                  <a:pt x="2006018" y="3688563"/>
                  <a:pt x="1927841" y="3599943"/>
                </a:cubicBezTo>
                <a:cubicBezTo>
                  <a:pt x="1702690" y="3364467"/>
                  <a:pt x="1366526" y="3009988"/>
                  <a:pt x="919350" y="2536504"/>
                </a:cubicBezTo>
                <a:cubicBezTo>
                  <a:pt x="537842" y="2113659"/>
                  <a:pt x="262658" y="1792095"/>
                  <a:pt x="93794" y="1571813"/>
                </a:cubicBezTo>
                <a:cubicBezTo>
                  <a:pt x="37504" y="1495852"/>
                  <a:pt x="9360" y="1422425"/>
                  <a:pt x="9360" y="1351528"/>
                </a:cubicBezTo>
                <a:cubicBezTo>
                  <a:pt x="3888" y="1072375"/>
                  <a:pt x="810" y="684662"/>
                  <a:pt x="126" y="18839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195C62AA-47CB-4BD7-AB59-52841BC9CA96}"/>
              </a:ext>
            </a:extLst>
          </p:cNvPr>
          <p:cNvSpPr/>
          <p:nvPr/>
        </p:nvSpPr>
        <p:spPr>
          <a:xfrm>
            <a:off x="5436096" y="0"/>
            <a:ext cx="1824499" cy="5143500"/>
          </a:xfrm>
          <a:custGeom>
            <a:avLst/>
            <a:gdLst>
              <a:gd name="connsiteX0" fmla="*/ 1821379 w 2137630"/>
              <a:gd name="connsiteY0" fmla="*/ 0 h 5143500"/>
              <a:gd name="connsiteX1" fmla="*/ 2118908 w 2137630"/>
              <a:gd name="connsiteY1" fmla="*/ 0 h 5143500"/>
              <a:gd name="connsiteX2" fmla="*/ 2119455 w 2137630"/>
              <a:gd name="connsiteY2" fmla="*/ 113855 h 5143500"/>
              <a:gd name="connsiteX3" fmla="*/ 2128250 w 2137630"/>
              <a:gd name="connsiteY3" fmla="*/ 645100 h 5143500"/>
              <a:gd name="connsiteX4" fmla="*/ 2137630 w 2137630"/>
              <a:gd name="connsiteY4" fmla="*/ 1298355 h 5143500"/>
              <a:gd name="connsiteX5" fmla="*/ 1302693 w 2137630"/>
              <a:gd name="connsiteY5" fmla="*/ 2445353 h 5143500"/>
              <a:gd name="connsiteX6" fmla="*/ 200388 w 2137630"/>
              <a:gd name="connsiteY6" fmla="*/ 3607541 h 5143500"/>
              <a:gd name="connsiteX7" fmla="*/ 64359 w 2137630"/>
              <a:gd name="connsiteY7" fmla="*/ 3903784 h 5143500"/>
              <a:gd name="connsiteX8" fmla="*/ 90158 w 2137630"/>
              <a:gd name="connsiteY8" fmla="*/ 4517160 h 5143500"/>
              <a:gd name="connsiteX9" fmla="*/ 115957 w 2137630"/>
              <a:gd name="connsiteY9" fmla="*/ 5126740 h 5143500"/>
              <a:gd name="connsiteX10" fmla="*/ 111850 w 2137630"/>
              <a:gd name="connsiteY10" fmla="*/ 5143500 h 5143500"/>
              <a:gd name="connsiteX11" fmla="*/ 64359 w 2137630"/>
              <a:gd name="connsiteY11" fmla="*/ 5143500 h 5143500"/>
              <a:gd name="connsiteX12" fmla="*/ 64359 w 2137630"/>
              <a:gd name="connsiteY12" fmla="*/ 4876006 h 5143500"/>
              <a:gd name="connsiteX13" fmla="*/ 43578 w 2137630"/>
              <a:gd name="connsiteY13" fmla="*/ 4876006 h 5143500"/>
              <a:gd name="connsiteX14" fmla="*/ 40231 w 2137630"/>
              <a:gd name="connsiteY14" fmla="*/ 4771509 h 5143500"/>
              <a:gd name="connsiteX15" fmla="*/ 22989 w 2137630"/>
              <a:gd name="connsiteY15" fmla="*/ 4427356 h 5143500"/>
              <a:gd name="connsiteX16" fmla="*/ 0 w 2137630"/>
              <a:gd name="connsiteY16" fmla="*/ 3835286 h 5143500"/>
              <a:gd name="connsiteX17" fmla="*/ 121215 w 2137630"/>
              <a:gd name="connsiteY17" fmla="*/ 3549332 h 5143500"/>
              <a:gd name="connsiteX18" fmla="*/ 1103485 w 2137630"/>
              <a:gd name="connsiteY18" fmla="*/ 2427513 h 5143500"/>
              <a:gd name="connsiteX19" fmla="*/ 1847502 w 2137630"/>
              <a:gd name="connsiteY19" fmla="*/ 1320357 h 5143500"/>
              <a:gd name="connsiteX20" fmla="*/ 1839143 w 2137630"/>
              <a:gd name="connsiteY20" fmla="*/ 689794 h 5143500"/>
              <a:gd name="connsiteX21" fmla="*/ 1830784 w 2137630"/>
              <a:gd name="connsiteY21" fmla="*/ 59230 h 5143500"/>
              <a:gd name="connsiteX22" fmla="*/ 1824514 w 2137630"/>
              <a:gd name="connsiteY22" fmla="*/ 6301 h 5143500"/>
              <a:gd name="connsiteX23" fmla="*/ 1821379 w 2137630"/>
              <a:gd name="connsiteY2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37630" h="5143500">
                <a:moveTo>
                  <a:pt x="1821379" y="0"/>
                </a:moveTo>
                <a:lnTo>
                  <a:pt x="2118908" y="0"/>
                </a:lnTo>
                <a:lnTo>
                  <a:pt x="2119455" y="113855"/>
                </a:lnTo>
                <a:cubicBezTo>
                  <a:pt x="2120628" y="249633"/>
                  <a:pt x="2123560" y="426715"/>
                  <a:pt x="2128250" y="645100"/>
                </a:cubicBezTo>
                <a:cubicBezTo>
                  <a:pt x="2134503" y="936280"/>
                  <a:pt x="2137630" y="1154031"/>
                  <a:pt x="2137630" y="1298355"/>
                </a:cubicBezTo>
                <a:cubicBezTo>
                  <a:pt x="2137630" y="1442679"/>
                  <a:pt x="1859320" y="1825013"/>
                  <a:pt x="1302693" y="2445353"/>
                </a:cubicBezTo>
                <a:cubicBezTo>
                  <a:pt x="933695" y="2832748"/>
                  <a:pt x="566259" y="3220143"/>
                  <a:pt x="200388" y="3607541"/>
                </a:cubicBezTo>
                <a:cubicBezTo>
                  <a:pt x="109700" y="3703756"/>
                  <a:pt x="64359" y="3802503"/>
                  <a:pt x="64359" y="3903784"/>
                </a:cubicBezTo>
                <a:cubicBezTo>
                  <a:pt x="64359" y="4040510"/>
                  <a:pt x="72959" y="4244970"/>
                  <a:pt x="90158" y="4517160"/>
                </a:cubicBezTo>
                <a:cubicBezTo>
                  <a:pt x="107357" y="4789351"/>
                  <a:pt x="115957" y="4992543"/>
                  <a:pt x="115957" y="5126740"/>
                </a:cubicBezTo>
                <a:lnTo>
                  <a:pt x="111850" y="5143500"/>
                </a:lnTo>
                <a:lnTo>
                  <a:pt x="64359" y="5143500"/>
                </a:lnTo>
                <a:lnTo>
                  <a:pt x="64359" y="4876006"/>
                </a:lnTo>
                <a:lnTo>
                  <a:pt x="43578" y="4876006"/>
                </a:lnTo>
                <a:lnTo>
                  <a:pt x="40231" y="4771509"/>
                </a:lnTo>
                <a:cubicBezTo>
                  <a:pt x="36400" y="4673441"/>
                  <a:pt x="30652" y="4558724"/>
                  <a:pt x="22989" y="4427356"/>
                </a:cubicBezTo>
                <a:cubicBezTo>
                  <a:pt x="7663" y="4164620"/>
                  <a:pt x="0" y="3967263"/>
                  <a:pt x="0" y="3835286"/>
                </a:cubicBezTo>
                <a:cubicBezTo>
                  <a:pt x="0" y="3737522"/>
                  <a:pt x="40403" y="3642205"/>
                  <a:pt x="121215" y="3549332"/>
                </a:cubicBezTo>
                <a:cubicBezTo>
                  <a:pt x="447245" y="3175391"/>
                  <a:pt x="774669" y="2801452"/>
                  <a:pt x="1103485" y="2427513"/>
                </a:cubicBezTo>
                <a:cubicBezTo>
                  <a:pt x="1599498" y="1828722"/>
                  <a:pt x="1847502" y="1459668"/>
                  <a:pt x="1847502" y="1320357"/>
                </a:cubicBezTo>
                <a:cubicBezTo>
                  <a:pt x="1847502" y="1181046"/>
                  <a:pt x="1844716" y="970859"/>
                  <a:pt x="1839143" y="689794"/>
                </a:cubicBezTo>
                <a:cubicBezTo>
                  <a:pt x="1833571" y="408728"/>
                  <a:pt x="1830784" y="198538"/>
                  <a:pt x="1830784" y="59230"/>
                </a:cubicBezTo>
                <a:cubicBezTo>
                  <a:pt x="1830784" y="39067"/>
                  <a:pt x="1828694" y="21423"/>
                  <a:pt x="1824514" y="6301"/>
                </a:cubicBezTo>
                <a:lnTo>
                  <a:pt x="18213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B4F5837-DFF9-41DF-8328-A2B1FF8ECA90}"/>
              </a:ext>
            </a:extLst>
          </p:cNvPr>
          <p:cNvSpPr/>
          <p:nvPr/>
        </p:nvSpPr>
        <p:spPr>
          <a:xfrm>
            <a:off x="5980565" y="3605490"/>
            <a:ext cx="2952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Almost</a:t>
            </a:r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 60 </a:t>
            </a:r>
            <a:r>
              <a:rPr lang="pt-B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years</a:t>
            </a:r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 </a:t>
            </a:r>
            <a:r>
              <a:rPr lang="pt-B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after</a:t>
            </a:r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 </a:t>
            </a:r>
            <a:r>
              <a:rPr lang="pt-B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he</a:t>
            </a:r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 </a:t>
            </a:r>
            <a:r>
              <a:rPr lang="pt-B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committed</a:t>
            </a:r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 suicide.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20D02B8-221F-4E5F-BE38-1DEDEA04937A}"/>
              </a:ext>
            </a:extLst>
          </p:cNvPr>
          <p:cNvSpPr/>
          <p:nvPr/>
        </p:nvSpPr>
        <p:spPr>
          <a:xfrm>
            <a:off x="6970163" y="1863523"/>
            <a:ext cx="1890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Royal </a:t>
            </a:r>
            <a:r>
              <a:rPr lang="pt-B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/>
              </a:rPr>
              <a:t>Pardon</a:t>
            </a:r>
            <a:endParaRPr lang="pt-B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/>
            </a:endParaRPr>
          </a:p>
        </p:txBody>
      </p:sp>
      <p:pic>
        <p:nvPicPr>
          <p:cNvPr id="5122" name="Picture 2" descr="Resultado de imagem para coroa png">
            <a:extLst>
              <a:ext uri="{FF2B5EF4-FFF2-40B4-BE49-F238E27FC236}">
                <a16:creationId xmlns:a16="http://schemas.microsoft.com/office/drawing/2014/main" id="{E6AE09AB-7617-43FF-B6A2-B8397E58D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356" y="1284458"/>
            <a:ext cx="573941" cy="57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5624D9F-F7BA-40A4-96B3-2E1C482DD706}"/>
              </a:ext>
            </a:extLst>
          </p:cNvPr>
          <p:cNvSpPr/>
          <p:nvPr/>
        </p:nvSpPr>
        <p:spPr>
          <a:xfrm>
            <a:off x="1" y="0"/>
            <a:ext cx="3218258" cy="5143500"/>
          </a:xfrm>
          <a:custGeom>
            <a:avLst/>
            <a:gdLst>
              <a:gd name="connsiteX0" fmla="*/ 2588398 w 4291011"/>
              <a:gd name="connsiteY0" fmla="*/ 0 h 6858000"/>
              <a:gd name="connsiteX1" fmla="*/ 4291011 w 4291011"/>
              <a:gd name="connsiteY1" fmla="*/ 0 h 6858000"/>
              <a:gd name="connsiteX2" fmla="*/ 992999 w 4291011"/>
              <a:gd name="connsiteY2" fmla="*/ 6858000 h 6858000"/>
              <a:gd name="connsiteX3" fmla="*/ 0 w 4291011"/>
              <a:gd name="connsiteY3" fmla="*/ 6858000 h 6858000"/>
              <a:gd name="connsiteX4" fmla="*/ 0 w 4291011"/>
              <a:gd name="connsiteY4" fmla="*/ 5382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1011" h="6858000">
                <a:moveTo>
                  <a:pt x="2588398" y="0"/>
                </a:moveTo>
                <a:lnTo>
                  <a:pt x="4291011" y="0"/>
                </a:lnTo>
                <a:lnTo>
                  <a:pt x="992999" y="6858000"/>
                </a:lnTo>
                <a:lnTo>
                  <a:pt x="0" y="6858000"/>
                </a:lnTo>
                <a:lnTo>
                  <a:pt x="0" y="538240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ko-KR" altLang="en-US" sz="2025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127D70-E36E-468B-9341-4CABA945E227}"/>
              </a:ext>
            </a:extLst>
          </p:cNvPr>
          <p:cNvSpPr txBox="1">
            <a:spLocks/>
          </p:cNvSpPr>
          <p:nvPr/>
        </p:nvSpPr>
        <p:spPr>
          <a:xfrm>
            <a:off x="5868144" y="-92546"/>
            <a:ext cx="2930610" cy="172118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 defTabSz="685800"/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£50</a:t>
            </a:r>
            <a:r>
              <a:rPr lang="en-US" altLang="ko-KR" sz="2700" b="1" dirty="0">
                <a:solidFill>
                  <a:prstClr val="black">
                    <a:lumMod val="75000"/>
                    <a:lumOff val="25000"/>
                  </a:prstClr>
                </a:solidFill>
                <a:latin typeface="Aharoni" panose="02010803020104030203" pitchFamily="2" charset="-79"/>
                <a:ea typeface="맑은 고딕" panose="020B0503020000020004" pitchFamily="34" charset="-127"/>
                <a:cs typeface="Aharoni" panose="02010803020104030203" pitchFamily="2" charset="-79"/>
              </a:rPr>
              <a:t> note </a:t>
            </a:r>
          </a:p>
          <a:p>
            <a:pPr algn="ctr" defTabSz="685800"/>
            <a:r>
              <a:rPr lang="en-US" altLang="ko-KR" sz="2700" b="1" dirty="0">
                <a:solidFill>
                  <a:srgbClr val="4472C4"/>
                </a:solidFill>
                <a:latin typeface="Aharoni" panose="02010803020104030203" pitchFamily="2" charset="-79"/>
                <a:ea typeface="맑은 고딕" panose="020B0503020000020004" pitchFamily="34" charset="-127"/>
                <a:cs typeface="Aharoni" panose="02010803020104030203" pitchFamily="2" charset="-79"/>
              </a:rPr>
              <a:t>Alan Turing</a:t>
            </a:r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  <a:latin typeface="Aharoni" panose="02010803020104030203" pitchFamily="2" charset="-79"/>
              <a:ea typeface="맑은 고딕" panose="020B0503020000020004" pitchFamily="34" charset="-127"/>
              <a:cs typeface="Aharoni" panose="02010803020104030203" pitchFamily="2" charset="-79"/>
            </a:endParaRP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D6B88D9B-2109-473A-8D64-8053E6CAB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20440"/>
          <a:stretch/>
        </p:blipFill>
        <p:spPr>
          <a:xfrm>
            <a:off x="3" y="0"/>
            <a:ext cx="5922169" cy="5143500"/>
          </a:xfrm>
          <a:blipFill>
            <a:blip r:embed="rId4"/>
            <a:stretch>
              <a:fillRect l="466" t="-2111" r="-466" b="-28831"/>
            </a:stretch>
          </a:blipFill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35932A-12B5-4972-92F7-CBB6B43D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565" y="1709666"/>
            <a:ext cx="3936895" cy="28783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5012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7">
            <a:extLst>
              <a:ext uri="{FF2B5EF4-FFF2-40B4-BE49-F238E27FC236}">
                <a16:creationId xmlns:a16="http://schemas.microsoft.com/office/drawing/2014/main" id="{A258C502-30B2-4FF5-B1AD-FD8C8311BD36}"/>
              </a:ext>
            </a:extLst>
          </p:cNvPr>
          <p:cNvSpPr txBox="1"/>
          <p:nvPr/>
        </p:nvSpPr>
        <p:spPr>
          <a:xfrm>
            <a:off x="0" y="188841"/>
            <a:ext cx="9041129" cy="1448284"/>
          </a:xfrm>
          <a:prstGeom prst="rect">
            <a:avLst/>
          </a:prstGeom>
          <a:gradFill>
            <a:gsLst>
              <a:gs pos="3000">
                <a:schemeClr val="accent4">
                  <a:lumMod val="40000"/>
                  <a:lumOff val="60000"/>
                </a:schemeClr>
              </a:gs>
              <a:gs pos="80000">
                <a:schemeClr val="accent1">
                  <a:lumMod val="40000"/>
                  <a:lumOff val="60000"/>
                </a:schemeClr>
              </a:gs>
              <a:gs pos="84000">
                <a:schemeClr val="accent1"/>
              </a:gs>
              <a:gs pos="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0" rIns="480060" anchor="ctr"/>
          <a:lstStyle>
            <a:defPPr>
              <a:defRPr lang="en-US"/>
            </a:defPPr>
            <a:lvl1pPr algn="r">
              <a:spcBef>
                <a:spcPct val="2000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pPr defTabSz="685800" latinLnBrk="0"/>
            <a:endParaRPr lang="en-US" altLang="ko-KR" sz="3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맑은 고딕" panose="020B0503020000020004" pitchFamily="34" charset="-12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735738" y="1713304"/>
            <a:ext cx="441814" cy="441814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6660529" y="1719895"/>
            <a:ext cx="441814" cy="441814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735738" y="4544144"/>
            <a:ext cx="441814" cy="441814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6660529" y="4544144"/>
            <a:ext cx="441814" cy="441814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2C580B7-EDA9-40EB-BE5F-592179A74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91597"/>
            <a:ext cx="5023855" cy="2924889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A5446C3-7176-47F5-A256-73EA144C7026}"/>
              </a:ext>
            </a:extLst>
          </p:cNvPr>
          <p:cNvSpPr/>
          <p:nvPr/>
        </p:nvSpPr>
        <p:spPr>
          <a:xfrm>
            <a:off x="461843" y="412498"/>
            <a:ext cx="6882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data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artificial 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 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tackles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some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biggest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society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economy</a:t>
            </a:r>
            <a:r>
              <a:rPr lang="pt-BR" sz="20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026" name="Picture 2" descr="Resultado de imagem para alan turing institute logo transparente">
            <a:extLst>
              <a:ext uri="{FF2B5EF4-FFF2-40B4-BE49-F238E27FC236}">
                <a16:creationId xmlns:a16="http://schemas.microsoft.com/office/drawing/2014/main" id="{68FD73B0-3D9F-4755-B8C3-D0E7FB105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56" b="89904" l="10000" r="42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7" t="19688" r="60626" b="17839"/>
          <a:stretch/>
        </p:blipFill>
        <p:spPr bwMode="auto">
          <a:xfrm>
            <a:off x="7344043" y="135070"/>
            <a:ext cx="1769337" cy="15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7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835696" y="1769896"/>
            <a:ext cx="441814" cy="441814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6724089" y="1769896"/>
            <a:ext cx="441814" cy="441814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835696" y="4587022"/>
            <a:ext cx="441814" cy="441814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6724089" y="4581688"/>
            <a:ext cx="441814" cy="441814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3648B48-59C4-42BF-BC8D-6528EDFE8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24" y="1923677"/>
            <a:ext cx="5025015" cy="294044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FF7A16-C16D-4314-888A-D9FF6B8B3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23" y="1922881"/>
            <a:ext cx="5025015" cy="2920621"/>
          </a:xfrm>
          <a:prstGeom prst="rect">
            <a:avLst/>
          </a:prstGeom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038DF299-7A0F-4695-ABB4-D87782E5F685}"/>
              </a:ext>
            </a:extLst>
          </p:cNvPr>
          <p:cNvSpPr txBox="1"/>
          <p:nvPr/>
        </p:nvSpPr>
        <p:spPr>
          <a:xfrm>
            <a:off x="0" y="188841"/>
            <a:ext cx="9041129" cy="1448284"/>
          </a:xfrm>
          <a:prstGeom prst="rect">
            <a:avLst/>
          </a:prstGeom>
          <a:gradFill>
            <a:gsLst>
              <a:gs pos="3000">
                <a:schemeClr val="accent4">
                  <a:lumMod val="40000"/>
                  <a:lumOff val="60000"/>
                </a:schemeClr>
              </a:gs>
              <a:gs pos="80000">
                <a:schemeClr val="accent1">
                  <a:lumMod val="40000"/>
                  <a:lumOff val="60000"/>
                </a:schemeClr>
              </a:gs>
              <a:gs pos="84000">
                <a:schemeClr val="accent1"/>
              </a:gs>
              <a:gs pos="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0" rIns="480060" anchor="ctr"/>
          <a:lstStyle>
            <a:defPPr>
              <a:defRPr lang="en-US"/>
            </a:defPPr>
            <a:lvl1pPr algn="r">
              <a:spcBef>
                <a:spcPct val="2000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pPr defTabSz="685800" latinLnBrk="0"/>
            <a:endParaRPr lang="en-US" altLang="ko-KR" sz="3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맑은 고딕" panose="020B0503020000020004" pitchFamily="34" charset="-127"/>
            </a:endParaRPr>
          </a:p>
        </p:txBody>
      </p:sp>
      <p:pic>
        <p:nvPicPr>
          <p:cNvPr id="27" name="Picture 2" descr="Resultado de imagem para alan turing institute logo transparente">
            <a:extLst>
              <a:ext uri="{FF2B5EF4-FFF2-40B4-BE49-F238E27FC236}">
                <a16:creationId xmlns:a16="http://schemas.microsoft.com/office/drawing/2014/main" id="{9F479B81-8166-4807-BC99-AB1426143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6" b="89904" l="10000" r="42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7" t="19688" r="60626" b="17839"/>
          <a:stretch/>
        </p:blipFill>
        <p:spPr bwMode="auto">
          <a:xfrm>
            <a:off x="7374663" y="135069"/>
            <a:ext cx="1769337" cy="15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C6D43FC-DE1E-47FA-BFDE-6A75D92ADC37}"/>
              </a:ext>
            </a:extLst>
          </p:cNvPr>
          <p:cNvSpPr/>
          <p:nvPr/>
        </p:nvSpPr>
        <p:spPr>
          <a:xfrm>
            <a:off x="102871" y="458664"/>
            <a:ext cx="7416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Institute collaborate with universities, businesses and public and third sector organisations to apply this research to real-world problems, with lasting effects for science, the economy, and the world we live in. </a:t>
            </a:r>
            <a:endParaRPr lang="en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68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7">
            <a:extLst>
              <a:ext uri="{FF2B5EF4-FFF2-40B4-BE49-F238E27FC236}">
                <a16:creationId xmlns:a16="http://schemas.microsoft.com/office/drawing/2014/main" id="{A258C502-30B2-4FF5-B1AD-FD8C8311BD36}"/>
              </a:ext>
            </a:extLst>
          </p:cNvPr>
          <p:cNvSpPr txBox="1"/>
          <p:nvPr/>
        </p:nvSpPr>
        <p:spPr>
          <a:xfrm>
            <a:off x="5399" y="135507"/>
            <a:ext cx="9041129" cy="564035"/>
          </a:xfrm>
          <a:prstGeom prst="rect">
            <a:avLst/>
          </a:prstGeom>
          <a:gradFill>
            <a:gsLst>
              <a:gs pos="3000">
                <a:schemeClr val="accent4">
                  <a:lumMod val="40000"/>
                  <a:lumOff val="60000"/>
                </a:schemeClr>
              </a:gs>
              <a:gs pos="80000">
                <a:schemeClr val="accent1">
                  <a:lumMod val="40000"/>
                  <a:lumOff val="60000"/>
                </a:schemeClr>
              </a:gs>
              <a:gs pos="84000">
                <a:schemeClr val="accent1"/>
              </a:gs>
              <a:gs pos="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0" rIns="480060" anchor="ctr"/>
          <a:lstStyle>
            <a:defPPr>
              <a:defRPr lang="en-US"/>
            </a:defPPr>
            <a:lvl1pPr algn="r">
              <a:spcBef>
                <a:spcPct val="2000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pPr defTabSz="685800" latinLnBrk="0"/>
            <a:endParaRPr lang="en-US" altLang="ko-KR" sz="3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맑은 고딕" panose="020B0503020000020004" pitchFamily="34" charset="-12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763050" y="1031457"/>
            <a:ext cx="441814" cy="441814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7947316" y="1055215"/>
            <a:ext cx="441814" cy="441814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763050" y="4657842"/>
            <a:ext cx="441814" cy="441814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7947316" y="4682312"/>
            <a:ext cx="441814" cy="441814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26" name="Picture 2" descr="Resultado de imagem para alan turing institute logo transparente">
            <a:extLst>
              <a:ext uri="{FF2B5EF4-FFF2-40B4-BE49-F238E27FC236}">
                <a16:creationId xmlns:a16="http://schemas.microsoft.com/office/drawing/2014/main" id="{68FD73B0-3D9F-4755-B8C3-D0E7FB105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56" b="89904" l="10000" r="42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7" t="19688" r="60626" b="17839"/>
          <a:stretch/>
        </p:blipFill>
        <p:spPr bwMode="auto">
          <a:xfrm>
            <a:off x="7883571" y="-92546"/>
            <a:ext cx="1306176" cy="11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A2F4BA8-42B6-47BD-B70A-3991367F4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8" y="1185889"/>
            <a:ext cx="7319360" cy="37684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B05886D-4F2E-4236-BB4E-F26E13A50360}"/>
              </a:ext>
            </a:extLst>
          </p:cNvPr>
          <p:cNvSpPr/>
          <p:nvPr/>
        </p:nvSpPr>
        <p:spPr>
          <a:xfrm>
            <a:off x="2267744" y="186691"/>
            <a:ext cx="4094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pt-BR" sz="24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24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world for </a:t>
            </a:r>
            <a:r>
              <a:rPr lang="pt-BR" sz="24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2400" dirty="0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w Cen MT" panose="020B06020201040206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endParaRPr lang="pt-BR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5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1AA61584-BBBB-42F9-A48F-5D9BA812D9D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1" r="19619"/>
          <a:stretch/>
        </p:blipFill>
        <p:spPr>
          <a:xfrm>
            <a:off x="1453549" y="501168"/>
            <a:ext cx="4176000" cy="4176000"/>
          </a:xfrm>
          <a:ln w="76200">
            <a:solidFill>
              <a:srgbClr val="002060"/>
            </a:solidFill>
          </a:ln>
        </p:spPr>
      </p:pic>
      <p:sp>
        <p:nvSpPr>
          <p:cNvPr id="6" name="Pentagon 5"/>
          <p:cNvSpPr/>
          <p:nvPr/>
        </p:nvSpPr>
        <p:spPr>
          <a:xfrm rot="10800000">
            <a:off x="3707904" y="1455164"/>
            <a:ext cx="5436096" cy="2268008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647460" y="1595020"/>
            <a:ext cx="4248472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altLang="ko-KR" sz="4800" b="1" dirty="0">
                <a:solidFill>
                  <a:prstClr val="white"/>
                </a:solidFill>
                <a:latin typeface="Tw Cen MT" panose="020B0602020104020603" pitchFamily="34" charset="0"/>
                <a:cs typeface="Arial" pitchFamily="34" charset="0"/>
              </a:rPr>
              <a:t>Paddington City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cs typeface="Arial" pitchFamily="34" charset="0"/>
            </a:endParaRPr>
          </a:p>
        </p:txBody>
      </p:sp>
      <p:pic>
        <p:nvPicPr>
          <p:cNvPr id="1026" name="Picture 2" descr="Resultado de imagem para paddington city illustration">
            <a:extLst>
              <a:ext uri="{FF2B5EF4-FFF2-40B4-BE49-F238E27FC236}">
                <a16:creationId xmlns:a16="http://schemas.microsoft.com/office/drawing/2014/main" id="{F9AA4792-A5CB-4400-8446-656336EC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19" b="9821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60015"/>
            <a:ext cx="1483009" cy="145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1C984829-6D89-45B7-B78C-CD0F3BD2C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64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47" y="2290017"/>
            <a:ext cx="1938699" cy="14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6090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5">
            <a:extLst>
              <a:ext uri="{FF2B5EF4-FFF2-40B4-BE49-F238E27FC236}">
                <a16:creationId xmlns:a16="http://schemas.microsoft.com/office/drawing/2014/main" id="{AB8B20FE-5C22-48A0-8274-D00C1E7CAFDF}"/>
              </a:ext>
            </a:extLst>
          </p:cNvPr>
          <p:cNvSpPr/>
          <p:nvPr/>
        </p:nvSpPr>
        <p:spPr>
          <a:xfrm>
            <a:off x="959773" y="209453"/>
            <a:ext cx="1596003" cy="540479"/>
          </a:xfrm>
          <a:prstGeom prst="rect">
            <a:avLst/>
          </a:prstGeom>
          <a:noFill/>
        </p:spPr>
        <p:txBody>
          <a:bodyPr lIns="0" anchor="ctr"/>
          <a:lstStyle/>
          <a:p>
            <a:pPr algn="ctr" defTabSz="685800" latinLnBrk="0"/>
            <a:r>
              <a:rPr lang="en-US" altLang="ko-KR" sz="40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맑은 고딕" panose="020B0503020000020004" pitchFamily="34" charset="-127"/>
                <a:cs typeface="Aharoni" panose="02010803020104030203" pitchFamily="2" charset="-79"/>
              </a:rPr>
              <a:t>Turing</a:t>
            </a:r>
          </a:p>
        </p:txBody>
      </p:sp>
      <p:sp>
        <p:nvSpPr>
          <p:cNvPr id="25" name="직사각형 6">
            <a:extLst>
              <a:ext uri="{FF2B5EF4-FFF2-40B4-BE49-F238E27FC236}">
                <a16:creationId xmlns:a16="http://schemas.microsoft.com/office/drawing/2014/main" id="{51A7D20D-152B-4951-ADB3-F724F1708BD7}"/>
              </a:ext>
            </a:extLst>
          </p:cNvPr>
          <p:cNvSpPr/>
          <p:nvPr/>
        </p:nvSpPr>
        <p:spPr>
          <a:xfrm>
            <a:off x="1216780" y="627534"/>
            <a:ext cx="1080120" cy="490906"/>
          </a:xfrm>
          <a:prstGeom prst="rect">
            <a:avLst/>
          </a:prstGeom>
          <a:noFill/>
        </p:spPr>
        <p:txBody>
          <a:bodyPr lIns="0" anchor="ctr"/>
          <a:lstStyle/>
          <a:p>
            <a:pPr algn="ctr" defTabSz="685800" latinLnBrk="0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맑은 고딕" panose="020B0503020000020004" pitchFamily="34" charset="-127"/>
              </a:rPr>
              <a:t>Law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9A2C9D2D-A567-4B1B-A89C-3C305D3C97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6" b="9936"/>
          <a:stretch>
            <a:fillRect/>
          </a:stretch>
        </p:blipFill>
        <p:spPr/>
      </p:pic>
      <p:sp>
        <p:nvSpPr>
          <p:cNvPr id="7" name="Rectangle 301">
            <a:extLst>
              <a:ext uri="{FF2B5EF4-FFF2-40B4-BE49-F238E27FC236}">
                <a16:creationId xmlns:a16="http://schemas.microsoft.com/office/drawing/2014/main" id="{E6691323-613C-48E4-A785-082F7F08FF25}"/>
              </a:ext>
            </a:extLst>
          </p:cNvPr>
          <p:cNvSpPr/>
          <p:nvPr/>
        </p:nvSpPr>
        <p:spPr>
          <a:xfrm>
            <a:off x="958839" y="1191265"/>
            <a:ext cx="1596003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AEDE63-5B69-4D18-8616-64634BCBD7FF}"/>
              </a:ext>
            </a:extLst>
          </p:cNvPr>
          <p:cNvSpPr txBox="1"/>
          <p:nvPr/>
        </p:nvSpPr>
        <p:spPr>
          <a:xfrm>
            <a:off x="0" y="2156251"/>
            <a:ext cx="4662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The </a:t>
            </a:r>
            <a:r>
              <a:rPr lang="pt-B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historic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 comes </a:t>
            </a:r>
            <a:r>
              <a:rPr lang="pt-B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after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 </a:t>
            </a:r>
            <a:r>
              <a:rPr lang="pt-B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the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 </a:t>
            </a:r>
            <a:r>
              <a:rPr lang="pt-B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Policing</a:t>
            </a:r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 Crime Bill.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94615A-EF66-4679-986E-CD60E2549888}"/>
              </a:ext>
            </a:extLst>
          </p:cNvPr>
          <p:cNvSpPr/>
          <p:nvPr/>
        </p:nvSpPr>
        <p:spPr>
          <a:xfrm>
            <a:off x="463898" y="3952235"/>
            <a:ext cx="3666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(31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January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 2017) – Royal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Assent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1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 rot="10800000">
            <a:off x="11400" y="1203598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7" name="Shape 207"/>
          <p:cNvSpPr/>
          <p:nvPr/>
        </p:nvSpPr>
        <p:spPr>
          <a:xfrm>
            <a:off x="809810" y="1033460"/>
            <a:ext cx="3323821" cy="362649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8" name="Shape 207">
            <a:extLst>
              <a:ext uri="{FF2B5EF4-FFF2-40B4-BE49-F238E27FC236}">
                <a16:creationId xmlns:a16="http://schemas.microsoft.com/office/drawing/2014/main" id="{EF2ECE84-83D9-4FC7-9080-F311C8961E66}"/>
              </a:ext>
            </a:extLst>
          </p:cNvPr>
          <p:cNvSpPr/>
          <p:nvPr/>
        </p:nvSpPr>
        <p:spPr>
          <a:xfrm>
            <a:off x="5010371" y="1033460"/>
            <a:ext cx="3323821" cy="362649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A0B118D-B7C2-4AF1-95DD-A0FF3180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71" y="1033460"/>
            <a:ext cx="2347413" cy="362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all of Man in Wilmslow: The Death and Life of Alan Turing by [Lagercrantz, David]">
            <a:extLst>
              <a:ext uri="{FF2B5EF4-FFF2-40B4-BE49-F238E27FC236}">
                <a16:creationId xmlns:a16="http://schemas.microsoft.com/office/drawing/2014/main" id="{F1D15E1D-440C-4441-8D15-653C26CA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106" y="1084352"/>
            <a:ext cx="2474349" cy="357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7512581-CA8E-4DF1-98D4-D035949EB6F7}"/>
              </a:ext>
            </a:extLst>
          </p:cNvPr>
          <p:cNvSpPr txBox="1"/>
          <p:nvPr/>
        </p:nvSpPr>
        <p:spPr>
          <a:xfrm>
            <a:off x="727328" y="226024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MAIN BOOKS</a:t>
            </a:r>
          </a:p>
        </p:txBody>
      </p:sp>
      <p:grpSp>
        <p:nvGrpSpPr>
          <p:cNvPr id="8" name="Shape 487">
            <a:extLst>
              <a:ext uri="{FF2B5EF4-FFF2-40B4-BE49-F238E27FC236}">
                <a16:creationId xmlns:a16="http://schemas.microsoft.com/office/drawing/2014/main" id="{A18EFB38-E3F9-43C0-9699-594276C0746C}"/>
              </a:ext>
            </a:extLst>
          </p:cNvPr>
          <p:cNvGrpSpPr/>
          <p:nvPr/>
        </p:nvGrpSpPr>
        <p:grpSpPr>
          <a:xfrm>
            <a:off x="221980" y="235083"/>
            <a:ext cx="673825" cy="523192"/>
            <a:chOff x="1934025" y="1001650"/>
            <a:chExt cx="415300" cy="355600"/>
          </a:xfrm>
        </p:grpSpPr>
        <p:sp>
          <p:nvSpPr>
            <p:cNvPr id="9" name="Shape 488">
              <a:extLst>
                <a:ext uri="{FF2B5EF4-FFF2-40B4-BE49-F238E27FC236}">
                  <a16:creationId xmlns:a16="http://schemas.microsoft.com/office/drawing/2014/main" id="{0EED2EEA-F54C-40DB-B974-E183C844930F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Shape 489">
              <a:extLst>
                <a:ext uri="{FF2B5EF4-FFF2-40B4-BE49-F238E27FC236}">
                  <a16:creationId xmlns:a16="http://schemas.microsoft.com/office/drawing/2014/main" id="{E06F0B41-2FF4-4231-851C-D821AAECA34A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Shape 490">
              <a:extLst>
                <a:ext uri="{FF2B5EF4-FFF2-40B4-BE49-F238E27FC236}">
                  <a16:creationId xmlns:a16="http://schemas.microsoft.com/office/drawing/2014/main" id="{CFACECEF-3533-4762-8526-CA8AB2BA7F65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Shape 491">
              <a:extLst>
                <a:ext uri="{FF2B5EF4-FFF2-40B4-BE49-F238E27FC236}">
                  <a16:creationId xmlns:a16="http://schemas.microsoft.com/office/drawing/2014/main" id="{66020925-9709-4875-8114-78EBD6529DF4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1460344" y="1191879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Poisoned Apple</a:t>
            </a:r>
          </a:p>
        </p:txBody>
      </p:sp>
      <p:pic>
        <p:nvPicPr>
          <p:cNvPr id="4100" name="Picture 4" descr="Resultado de imagem para MAÇA ENVENENADA png">
            <a:extLst>
              <a:ext uri="{FF2B5EF4-FFF2-40B4-BE49-F238E27FC236}">
                <a16:creationId xmlns:a16="http://schemas.microsoft.com/office/drawing/2014/main" id="{CAC83A1B-E5FA-41D3-8D3F-AC6C66B14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3" y="729414"/>
            <a:ext cx="1319034" cy="126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83627C6-107A-439B-B73B-809A7696AA61}"/>
              </a:ext>
            </a:extLst>
          </p:cNvPr>
          <p:cNvSpPr txBox="1"/>
          <p:nvPr/>
        </p:nvSpPr>
        <p:spPr>
          <a:xfrm>
            <a:off x="1568356" y="2485005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Killed</a:t>
            </a:r>
            <a:endParaRPr lang="e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102" name="Picture 6" descr="Resultado de imagem para matou ilustraçao png">
            <a:extLst>
              <a:ext uri="{FF2B5EF4-FFF2-40B4-BE49-F238E27FC236}">
                <a16:creationId xmlns:a16="http://schemas.microsoft.com/office/drawing/2014/main" id="{E3D900BB-4319-4615-9F7E-8B1613AC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44" y="235873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00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4FF969E5-0C3F-47DA-8217-048126E4A679}"/>
              </a:ext>
            </a:extLst>
          </p:cNvPr>
          <p:cNvSpPr/>
          <p:nvPr/>
        </p:nvSpPr>
        <p:spPr>
          <a:xfrm>
            <a:off x="1" y="73468"/>
            <a:ext cx="5051947" cy="5070033"/>
          </a:xfrm>
          <a:custGeom>
            <a:avLst/>
            <a:gdLst>
              <a:gd name="connsiteX0" fmla="*/ 4872601 w 5051947"/>
              <a:gd name="connsiteY0" fmla="*/ 0 h 5070033"/>
              <a:gd name="connsiteX1" fmla="*/ 4897258 w 5051947"/>
              <a:gd name="connsiteY1" fmla="*/ 89579 h 5070033"/>
              <a:gd name="connsiteX2" fmla="*/ 4983494 w 5051947"/>
              <a:gd name="connsiteY2" fmla="*/ 537757 h 5070033"/>
              <a:gd name="connsiteX3" fmla="*/ 3792420 w 5051947"/>
              <a:gd name="connsiteY3" fmla="*/ 4848399 h 5070033"/>
              <a:gd name="connsiteX4" fmla="*/ 3559743 w 5051947"/>
              <a:gd name="connsiteY4" fmla="*/ 5070033 h 5070033"/>
              <a:gd name="connsiteX5" fmla="*/ 3414869 w 5051947"/>
              <a:gd name="connsiteY5" fmla="*/ 5070033 h 5070033"/>
              <a:gd name="connsiteX6" fmla="*/ 3418335 w 5051947"/>
              <a:gd name="connsiteY6" fmla="*/ 5067387 h 5070033"/>
              <a:gd name="connsiteX7" fmla="*/ 4805724 w 5051947"/>
              <a:gd name="connsiteY7" fmla="*/ 255479 h 5070033"/>
              <a:gd name="connsiteX8" fmla="*/ 4782330 w 5051947"/>
              <a:gd name="connsiteY8" fmla="*/ 170598 h 5070033"/>
              <a:gd name="connsiteX9" fmla="*/ 1631603 w 5051947"/>
              <a:gd name="connsiteY9" fmla="*/ 1077212 h 5070033"/>
              <a:gd name="connsiteX10" fmla="*/ 1573090 w 5051947"/>
              <a:gd name="connsiteY10" fmla="*/ 1089649 h 5070033"/>
              <a:gd name="connsiteX11" fmla="*/ 133800 w 5051947"/>
              <a:gd name="connsiteY11" fmla="*/ 2064366 h 5070033"/>
              <a:gd name="connsiteX12" fmla="*/ 0 w 5051947"/>
              <a:gd name="connsiteY12" fmla="*/ 2242896 h 5070033"/>
              <a:gd name="connsiteX13" fmla="*/ 0 w 5051947"/>
              <a:gd name="connsiteY13" fmla="*/ 1996344 h 5070033"/>
              <a:gd name="connsiteX14" fmla="*/ 6969 w 5051947"/>
              <a:gd name="connsiteY14" fmla="*/ 1986974 h 5070033"/>
              <a:gd name="connsiteX15" fmla="*/ 1512774 w 5051947"/>
              <a:gd name="connsiteY15" fmla="*/ 962137 h 5070033"/>
              <a:gd name="connsiteX16" fmla="*/ 1574040 w 5051947"/>
              <a:gd name="connsiteY16" fmla="*/ 949153 h 5070033"/>
              <a:gd name="connsiteX17" fmla="*/ 4872601 w 5051947"/>
              <a:gd name="connsiteY17" fmla="*/ 0 h 507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51947" h="5070033">
                <a:moveTo>
                  <a:pt x="4872601" y="0"/>
                </a:moveTo>
                <a:lnTo>
                  <a:pt x="4897258" y="89579"/>
                </a:lnTo>
                <a:cubicBezTo>
                  <a:pt x="4931961" y="239140"/>
                  <a:pt x="4960647" y="388664"/>
                  <a:pt x="4983494" y="537757"/>
                </a:cubicBezTo>
                <a:cubicBezTo>
                  <a:pt x="5240522" y="2215056"/>
                  <a:pt x="4758576" y="3837902"/>
                  <a:pt x="3792420" y="4848399"/>
                </a:cubicBezTo>
                <a:lnTo>
                  <a:pt x="3559743" y="5070033"/>
                </a:lnTo>
                <a:lnTo>
                  <a:pt x="3414869" y="5070033"/>
                </a:lnTo>
                <a:lnTo>
                  <a:pt x="3418335" y="5067387"/>
                </a:lnTo>
                <a:cubicBezTo>
                  <a:pt x="4646595" y="4077759"/>
                  <a:pt x="5249684" y="2168822"/>
                  <a:pt x="4805724" y="255479"/>
                </a:cubicBezTo>
                <a:lnTo>
                  <a:pt x="4782330" y="170598"/>
                </a:lnTo>
                <a:lnTo>
                  <a:pt x="1631603" y="1077212"/>
                </a:lnTo>
                <a:lnTo>
                  <a:pt x="1573090" y="1089649"/>
                </a:lnTo>
                <a:cubicBezTo>
                  <a:pt x="1011553" y="1251229"/>
                  <a:pt x="525095" y="1593179"/>
                  <a:pt x="133800" y="2064366"/>
                </a:cubicBezTo>
                <a:lnTo>
                  <a:pt x="0" y="2242896"/>
                </a:lnTo>
                <a:lnTo>
                  <a:pt x="0" y="1996344"/>
                </a:lnTo>
                <a:lnTo>
                  <a:pt x="6969" y="1986974"/>
                </a:lnTo>
                <a:cubicBezTo>
                  <a:pt x="415973" y="1490873"/>
                  <a:pt x="924889" y="1131299"/>
                  <a:pt x="1512774" y="962137"/>
                </a:cubicBezTo>
                <a:lnTo>
                  <a:pt x="1574040" y="949153"/>
                </a:lnTo>
                <a:lnTo>
                  <a:pt x="4872601" y="0"/>
                </a:lnTo>
                <a:close/>
              </a:path>
            </a:pathLst>
          </a:custGeom>
          <a:gradFill>
            <a:gsLst>
              <a:gs pos="73000">
                <a:srgbClr val="B686DA"/>
              </a:gs>
              <a:gs pos="0">
                <a:srgbClr val="002060"/>
              </a:gs>
              <a:gs pos="43000">
                <a:schemeClr val="tx2">
                  <a:lumMod val="60000"/>
                  <a:lumOff val="40000"/>
                </a:schemeClr>
              </a:gs>
              <a:gs pos="54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7E6E68F8-FC53-4D94-A3C4-6F5C2844709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3559743 w 9144000"/>
              <a:gd name="connsiteY3" fmla="*/ 5143500 h 5143500"/>
              <a:gd name="connsiteX4" fmla="*/ 3792420 w 9144000"/>
              <a:gd name="connsiteY4" fmla="*/ 4921866 h 5143500"/>
              <a:gd name="connsiteX5" fmla="*/ 4983494 w 9144000"/>
              <a:gd name="connsiteY5" fmla="*/ 611224 h 5143500"/>
              <a:gd name="connsiteX6" fmla="*/ 4897258 w 9144000"/>
              <a:gd name="connsiteY6" fmla="*/ 163046 h 5143500"/>
              <a:gd name="connsiteX7" fmla="*/ 4872601 w 9144000"/>
              <a:gd name="connsiteY7" fmla="*/ 73467 h 5143500"/>
              <a:gd name="connsiteX8" fmla="*/ 1574040 w 9144000"/>
              <a:gd name="connsiteY8" fmla="*/ 1022620 h 5143500"/>
              <a:gd name="connsiteX9" fmla="*/ 1512774 w 9144000"/>
              <a:gd name="connsiteY9" fmla="*/ 1035604 h 5143500"/>
              <a:gd name="connsiteX10" fmla="*/ 6969 w 9144000"/>
              <a:gd name="connsiteY10" fmla="*/ 2060441 h 5143500"/>
              <a:gd name="connsiteX11" fmla="*/ 0 w 9144000"/>
              <a:gd name="connsiteY11" fmla="*/ 2069811 h 5143500"/>
              <a:gd name="connsiteX12" fmla="*/ 0 w 9144000"/>
              <a:gd name="connsiteY12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3559743" y="5143500"/>
                </a:lnTo>
                <a:lnTo>
                  <a:pt x="3792420" y="4921866"/>
                </a:lnTo>
                <a:cubicBezTo>
                  <a:pt x="4758576" y="3911369"/>
                  <a:pt x="5240522" y="2288523"/>
                  <a:pt x="4983494" y="611224"/>
                </a:cubicBezTo>
                <a:cubicBezTo>
                  <a:pt x="4960647" y="462131"/>
                  <a:pt x="4931961" y="312607"/>
                  <a:pt x="4897258" y="163046"/>
                </a:cubicBezTo>
                <a:lnTo>
                  <a:pt x="4872601" y="73467"/>
                </a:lnTo>
                <a:lnTo>
                  <a:pt x="1574040" y="1022620"/>
                </a:lnTo>
                <a:lnTo>
                  <a:pt x="1512774" y="1035604"/>
                </a:lnTo>
                <a:cubicBezTo>
                  <a:pt x="924889" y="1204766"/>
                  <a:pt x="415973" y="1564340"/>
                  <a:pt x="6969" y="2060441"/>
                </a:cubicBezTo>
                <a:lnTo>
                  <a:pt x="0" y="206981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5279C5F-1B6C-4CEF-8F64-04B37B5A79B3}"/>
              </a:ext>
            </a:extLst>
          </p:cNvPr>
          <p:cNvSpPr txBox="1"/>
          <p:nvPr/>
        </p:nvSpPr>
        <p:spPr>
          <a:xfrm>
            <a:off x="5580112" y="175249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err="1">
                <a:latin typeface="Tw Cen MT" panose="020B0602020104020603" pitchFamily="34" charset="0"/>
              </a:rPr>
              <a:t>Cyanide</a:t>
            </a:r>
            <a:endParaRPr lang="pt-BR" sz="4000" dirty="0">
              <a:latin typeface="Tw Cen MT" panose="020B06020201040206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06BAB1-21C3-415D-B52A-24DE79319E65}"/>
              </a:ext>
            </a:extLst>
          </p:cNvPr>
          <p:cNvSpPr txBox="1"/>
          <p:nvPr/>
        </p:nvSpPr>
        <p:spPr>
          <a:xfrm>
            <a:off x="5479582" y="1577070"/>
            <a:ext cx="3236784" cy="369332"/>
          </a:xfrm>
          <a:prstGeom prst="rect">
            <a:avLst/>
          </a:prstGeom>
          <a:noFill/>
        </p:spPr>
        <p:txBody>
          <a:bodyPr wrap="none" rtlCol="0">
            <a:normAutofit fontScale="92500" lnSpcReduction="20000"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One of most powerful poisons</a:t>
            </a:r>
            <a:endParaRPr lang="pt-BR" sz="2400" dirty="0">
              <a:latin typeface="Tw Cen MT" panose="020B06020201040206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02E251-55F9-40A4-BB20-62C05D9040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82" y="2336369"/>
            <a:ext cx="1030171" cy="2403732"/>
          </a:xfrm>
          <a:prstGeom prst="rect">
            <a:avLst/>
          </a:prstGeom>
        </p:spPr>
      </p:pic>
      <p:grpSp>
        <p:nvGrpSpPr>
          <p:cNvPr id="9" name="Shape 553">
            <a:extLst>
              <a:ext uri="{FF2B5EF4-FFF2-40B4-BE49-F238E27FC236}">
                <a16:creationId xmlns:a16="http://schemas.microsoft.com/office/drawing/2014/main" id="{C1376919-1F5E-4A64-86A4-99289887FA55}"/>
              </a:ext>
            </a:extLst>
          </p:cNvPr>
          <p:cNvGrpSpPr/>
          <p:nvPr/>
        </p:nvGrpSpPr>
        <p:grpSpPr>
          <a:xfrm>
            <a:off x="5940152" y="396624"/>
            <a:ext cx="304009" cy="326513"/>
            <a:chOff x="616425" y="2329600"/>
            <a:chExt cx="361700" cy="388475"/>
          </a:xfrm>
        </p:grpSpPr>
        <p:sp>
          <p:nvSpPr>
            <p:cNvPr id="10" name="Shape 554">
              <a:extLst>
                <a:ext uri="{FF2B5EF4-FFF2-40B4-BE49-F238E27FC236}">
                  <a16:creationId xmlns:a16="http://schemas.microsoft.com/office/drawing/2014/main" id="{863CD47E-E969-437B-9F63-72DC7A060C16}"/>
                </a:ext>
              </a:extLst>
            </p:cNvPr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Shape 555">
              <a:extLst>
                <a:ext uri="{FF2B5EF4-FFF2-40B4-BE49-F238E27FC236}">
                  <a16:creationId xmlns:a16="http://schemas.microsoft.com/office/drawing/2014/main" id="{4E7EF1DC-5722-47E5-B11C-5EA6C7A526A4}"/>
                </a:ext>
              </a:extLst>
            </p:cNvPr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Shape 556">
              <a:extLst>
                <a:ext uri="{FF2B5EF4-FFF2-40B4-BE49-F238E27FC236}">
                  <a16:creationId xmlns:a16="http://schemas.microsoft.com/office/drawing/2014/main" id="{EC8087DE-5D3B-4A70-A097-AE48F050EB95}"/>
                </a:ext>
              </a:extLst>
            </p:cNvPr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Shape 557">
              <a:extLst>
                <a:ext uri="{FF2B5EF4-FFF2-40B4-BE49-F238E27FC236}">
                  <a16:creationId xmlns:a16="http://schemas.microsoft.com/office/drawing/2014/main" id="{83412937-DBA8-4ECC-A987-41AB80DEE009}"/>
                </a:ext>
              </a:extLst>
            </p:cNvPr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Shape 558">
              <a:extLst>
                <a:ext uri="{FF2B5EF4-FFF2-40B4-BE49-F238E27FC236}">
                  <a16:creationId xmlns:a16="http://schemas.microsoft.com/office/drawing/2014/main" id="{10CF3924-F857-4368-B1F6-919BB7ABC240}"/>
                </a:ext>
              </a:extLst>
            </p:cNvPr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Shape 559">
              <a:extLst>
                <a:ext uri="{FF2B5EF4-FFF2-40B4-BE49-F238E27FC236}">
                  <a16:creationId xmlns:a16="http://schemas.microsoft.com/office/drawing/2014/main" id="{76EEC55C-33B0-459C-B7A3-388FFFAF22D6}"/>
                </a:ext>
              </a:extLst>
            </p:cNvPr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Shape 560">
              <a:extLst>
                <a:ext uri="{FF2B5EF4-FFF2-40B4-BE49-F238E27FC236}">
                  <a16:creationId xmlns:a16="http://schemas.microsoft.com/office/drawing/2014/main" id="{0AE2D530-1535-45DB-B5E0-088C41F4A215}"/>
                </a:ext>
              </a:extLst>
            </p:cNvPr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Shape 561">
              <a:extLst>
                <a:ext uri="{FF2B5EF4-FFF2-40B4-BE49-F238E27FC236}">
                  <a16:creationId xmlns:a16="http://schemas.microsoft.com/office/drawing/2014/main" id="{719A626D-68E2-40DC-B989-1643B4631729}"/>
                </a:ext>
              </a:extLst>
            </p:cNvPr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93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0DB66AD-F36B-4515-9427-6F4EC6BFEF6D}"/>
              </a:ext>
            </a:extLst>
          </p:cNvPr>
          <p:cNvSpPr txBox="1"/>
          <p:nvPr/>
        </p:nvSpPr>
        <p:spPr>
          <a:xfrm>
            <a:off x="2303748" y="3651870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THANKS!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43F099-EC26-4B75-A55F-76D8547EC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34" y="3189379"/>
            <a:ext cx="1398859" cy="12327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8FC7256-81CD-4B21-A783-230480DE94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00" y="3323247"/>
            <a:ext cx="482504" cy="9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7000" contrast="5000"/>
                    </a14:imgEffect>
                  </a14:imgLayer>
                </a14:imgProps>
              </a:ext>
            </a:extLst>
          </a:blip>
          <a:srcRect/>
          <a:stretch>
            <a:fillRect l="1000" t="-9000" b="-9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 rot="10800000">
            <a:off x="11400" y="113159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7" name="Shape 207"/>
          <p:cNvSpPr/>
          <p:nvPr/>
        </p:nvSpPr>
        <p:spPr>
          <a:xfrm>
            <a:off x="260897" y="1026627"/>
            <a:ext cx="2436828" cy="298528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 defTabSz="685800" latinLnBrk="0"/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D824E19-6110-46C9-9D2A-6F99E3764FE8}"/>
              </a:ext>
            </a:extLst>
          </p:cNvPr>
          <p:cNvSpPr/>
          <p:nvPr/>
        </p:nvSpPr>
        <p:spPr>
          <a:xfrm>
            <a:off x="107504" y="4127478"/>
            <a:ext cx="2794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pt-BR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Julius </a:t>
            </a:r>
            <a:r>
              <a:rPr lang="pt-BR" sz="24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Mathison</a:t>
            </a:r>
            <a:r>
              <a:rPr lang="pt-BR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Turing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9295326-4909-48B7-8103-225897757985}"/>
              </a:ext>
            </a:extLst>
          </p:cNvPr>
          <p:cNvSpPr/>
          <p:nvPr/>
        </p:nvSpPr>
        <p:spPr>
          <a:xfrm>
            <a:off x="3429886" y="4134910"/>
            <a:ext cx="2343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pt-BR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Ethel Sara </a:t>
            </a:r>
            <a:r>
              <a:rPr lang="pt-BR" sz="24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Stoney</a:t>
            </a:r>
            <a:endParaRPr lang="pt-BR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1026" name="Picture 2" descr="Resultado de imagem para Julius Mathison Turing">
            <a:extLst>
              <a:ext uri="{FF2B5EF4-FFF2-40B4-BE49-F238E27FC236}">
                <a16:creationId xmlns:a16="http://schemas.microsoft.com/office/drawing/2014/main" id="{72AC2F74-6AA7-4164-B547-98F4F1D4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9" y="1067716"/>
            <a:ext cx="2237744" cy="289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ethel sara stoney">
            <a:extLst>
              <a:ext uri="{FF2B5EF4-FFF2-40B4-BE49-F238E27FC236}">
                <a16:creationId xmlns:a16="http://schemas.microsoft.com/office/drawing/2014/main" id="{00E68D47-A227-42FA-9C74-890EDAF87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03" y="1060691"/>
            <a:ext cx="2018195" cy="288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07">
            <a:extLst>
              <a:ext uri="{FF2B5EF4-FFF2-40B4-BE49-F238E27FC236}">
                <a16:creationId xmlns:a16="http://schemas.microsoft.com/office/drawing/2014/main" id="{335EF5BD-EF43-4EE8-A2CB-FDC07C555AC0}"/>
              </a:ext>
            </a:extLst>
          </p:cNvPr>
          <p:cNvSpPr/>
          <p:nvPr/>
        </p:nvSpPr>
        <p:spPr>
          <a:xfrm>
            <a:off x="3353586" y="1012729"/>
            <a:ext cx="2436828" cy="298528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 defTabSz="685800" latinLnBrk="0"/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3" name="Shape 207">
            <a:extLst>
              <a:ext uri="{FF2B5EF4-FFF2-40B4-BE49-F238E27FC236}">
                <a16:creationId xmlns:a16="http://schemas.microsoft.com/office/drawing/2014/main" id="{CAECB23E-6D19-44BA-A0E2-04F5CFEDCCBA}"/>
              </a:ext>
            </a:extLst>
          </p:cNvPr>
          <p:cNvSpPr/>
          <p:nvPr/>
        </p:nvSpPr>
        <p:spPr>
          <a:xfrm>
            <a:off x="6446275" y="1026627"/>
            <a:ext cx="2436828" cy="298528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 defTabSz="685800" latinLnBrk="0"/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pic>
        <p:nvPicPr>
          <p:cNvPr id="2052" name="Picture 4" descr="Resultado de imagem para John Turing">
            <a:extLst>
              <a:ext uri="{FF2B5EF4-FFF2-40B4-BE49-F238E27FC236}">
                <a16:creationId xmlns:a16="http://schemas.microsoft.com/office/drawing/2014/main" id="{70C6F120-EF1B-4A58-9FF8-51E7BD90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74" y="1067716"/>
            <a:ext cx="2122630" cy="289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0348BD6-6C43-4BF5-BFD9-4C602CE30BEE}"/>
              </a:ext>
            </a:extLst>
          </p:cNvPr>
          <p:cNvSpPr/>
          <p:nvPr/>
        </p:nvSpPr>
        <p:spPr>
          <a:xfrm>
            <a:off x="6917825" y="4134910"/>
            <a:ext cx="1539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latinLnBrk="0"/>
            <a:r>
              <a:rPr lang="pt-BR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John Turing</a:t>
            </a:r>
          </a:p>
        </p:txBody>
      </p:sp>
    </p:spTree>
    <p:extLst>
      <p:ext uri="{BB962C8B-B14F-4D97-AF65-F5344CB8AC3E}">
        <p14:creationId xmlns:p14="http://schemas.microsoft.com/office/powerpoint/2010/main" val="292606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594CB1-E553-4FD9-8046-689DC7251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1" y="280297"/>
            <a:ext cx="4752528" cy="4891473"/>
          </a:xfrm>
          <a:prstGeom prst="rect">
            <a:avLst/>
          </a:prstGeom>
          <a:blipFill>
            <a:blip r:embed="rId5"/>
            <a:stretch>
              <a:fillRect l="1458" t="3966" r="6391" b="3884"/>
            </a:stretch>
          </a:blipFill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C19E14D3-1023-4CE4-8216-632BB588D8FB}"/>
              </a:ext>
            </a:extLst>
          </p:cNvPr>
          <p:cNvSpPr/>
          <p:nvPr/>
        </p:nvSpPr>
        <p:spPr>
          <a:xfrm>
            <a:off x="0" y="0"/>
            <a:ext cx="9370060" cy="517177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3592356 w 9144000"/>
              <a:gd name="connsiteY3" fmla="*/ 5143500 h 5143500"/>
              <a:gd name="connsiteX4" fmla="*/ 3655749 w 9144000"/>
              <a:gd name="connsiteY4" fmla="*/ 5069324 h 5143500"/>
              <a:gd name="connsiteX5" fmla="*/ 4300881 w 9144000"/>
              <a:gd name="connsiteY5" fmla="*/ 3514539 h 5143500"/>
              <a:gd name="connsiteX6" fmla="*/ 4304144 w 9144000"/>
              <a:gd name="connsiteY6" fmla="*/ 3455203 h 5143500"/>
              <a:gd name="connsiteX7" fmla="*/ 4680012 w 9144000"/>
              <a:gd name="connsiteY7" fmla="*/ 226376 h 5143500"/>
              <a:gd name="connsiteX8" fmla="*/ 4605432 w 9144000"/>
              <a:gd name="connsiteY8" fmla="*/ 215448 h 5143500"/>
              <a:gd name="connsiteX9" fmla="*/ 425641 w 9144000"/>
              <a:gd name="connsiteY9" fmla="*/ 3061495 h 5143500"/>
              <a:gd name="connsiteX10" fmla="*/ 423074 w 9144000"/>
              <a:gd name="connsiteY10" fmla="*/ 3076497 h 5143500"/>
              <a:gd name="connsiteX11" fmla="*/ 426673 w 9144000"/>
              <a:gd name="connsiteY11" fmla="*/ 3076851 h 5143500"/>
              <a:gd name="connsiteX12" fmla="*/ 186094 w 9144000"/>
              <a:gd name="connsiteY12" fmla="*/ 5143500 h 5143500"/>
              <a:gd name="connsiteX13" fmla="*/ 0 w 9144000"/>
              <a:gd name="connsiteY13" fmla="*/ 5143500 h 5143500"/>
              <a:gd name="connsiteX14" fmla="*/ 0 w 9144000"/>
              <a:gd name="connsiteY1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3592356" y="5143500"/>
                </a:lnTo>
                <a:lnTo>
                  <a:pt x="3655749" y="5069324"/>
                </a:lnTo>
                <a:cubicBezTo>
                  <a:pt x="4005283" y="4617270"/>
                  <a:pt x="4233893" y="4089996"/>
                  <a:pt x="4300881" y="3514539"/>
                </a:cubicBezTo>
                <a:lnTo>
                  <a:pt x="4304144" y="3455203"/>
                </a:lnTo>
                <a:lnTo>
                  <a:pt x="4680012" y="226376"/>
                </a:lnTo>
                <a:lnTo>
                  <a:pt x="4605432" y="215448"/>
                </a:lnTo>
                <a:cubicBezTo>
                  <a:pt x="2625150" y="20676"/>
                  <a:pt x="832062" y="1271974"/>
                  <a:pt x="425641" y="3061495"/>
                </a:cubicBezTo>
                <a:lnTo>
                  <a:pt x="423074" y="3076497"/>
                </a:lnTo>
                <a:lnTo>
                  <a:pt x="426673" y="3076851"/>
                </a:lnTo>
                <a:lnTo>
                  <a:pt x="18609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351B63CA-E676-4590-8550-71C707E802A4}"/>
              </a:ext>
            </a:extLst>
          </p:cNvPr>
          <p:cNvSpPr/>
          <p:nvPr/>
        </p:nvSpPr>
        <p:spPr>
          <a:xfrm flipH="1">
            <a:off x="4967535" y="195486"/>
            <a:ext cx="4402523" cy="4948014"/>
          </a:xfrm>
          <a:custGeom>
            <a:avLst/>
            <a:gdLst>
              <a:gd name="connsiteX0" fmla="*/ 4050522 w 4493918"/>
              <a:gd name="connsiteY0" fmla="*/ 167 h 4948014"/>
              <a:gd name="connsiteX1" fmla="*/ 4419338 w 4493918"/>
              <a:gd name="connsiteY1" fmla="*/ 19962 h 4948014"/>
              <a:gd name="connsiteX2" fmla="*/ 4493918 w 4493918"/>
              <a:gd name="connsiteY2" fmla="*/ 30890 h 4948014"/>
              <a:gd name="connsiteX3" fmla="*/ 4118050 w 4493918"/>
              <a:gd name="connsiteY3" fmla="*/ 3259717 h 4948014"/>
              <a:gd name="connsiteX4" fmla="*/ 4114787 w 4493918"/>
              <a:gd name="connsiteY4" fmla="*/ 3319053 h 4948014"/>
              <a:gd name="connsiteX5" fmla="*/ 3469655 w 4493918"/>
              <a:gd name="connsiteY5" fmla="*/ 4873838 h 4948014"/>
              <a:gd name="connsiteX6" fmla="*/ 3406262 w 4493918"/>
              <a:gd name="connsiteY6" fmla="*/ 4948014 h 4948014"/>
              <a:gd name="connsiteX7" fmla="*/ 3237882 w 4493918"/>
              <a:gd name="connsiteY7" fmla="*/ 4948014 h 4948014"/>
              <a:gd name="connsiteX8" fmla="*/ 3392938 w 4493918"/>
              <a:gd name="connsiteY8" fmla="*/ 4765247 h 4948014"/>
              <a:gd name="connsiteX9" fmla="*/ 4005690 w 4493918"/>
              <a:gd name="connsiteY9" fmla="*/ 3279803 h 4948014"/>
              <a:gd name="connsiteX10" fmla="*/ 4008835 w 4493918"/>
              <a:gd name="connsiteY10" fmla="*/ 3223129 h 4948014"/>
              <a:gd name="connsiteX11" fmla="*/ 4367857 w 4493918"/>
              <a:gd name="connsiteY11" fmla="*/ 139011 h 4948014"/>
              <a:gd name="connsiteX12" fmla="*/ 4297185 w 4493918"/>
              <a:gd name="connsiteY12" fmla="*/ 128627 h 4948014"/>
              <a:gd name="connsiteX13" fmla="*/ 333466 w 4493918"/>
              <a:gd name="connsiteY13" fmla="*/ 2849948 h 4948014"/>
              <a:gd name="connsiteX14" fmla="*/ 331020 w 4493918"/>
              <a:gd name="connsiteY14" fmla="*/ 2864279 h 4948014"/>
              <a:gd name="connsiteX15" fmla="*/ 334432 w 4493918"/>
              <a:gd name="connsiteY15" fmla="*/ 2864614 h 4948014"/>
              <a:gd name="connsiteX16" fmla="*/ 91903 w 4493918"/>
              <a:gd name="connsiteY16" fmla="*/ 4948014 h 4948014"/>
              <a:gd name="connsiteX17" fmla="*/ 0 w 4493918"/>
              <a:gd name="connsiteY17" fmla="*/ 4948014 h 4948014"/>
              <a:gd name="connsiteX18" fmla="*/ 240579 w 4493918"/>
              <a:gd name="connsiteY18" fmla="*/ 2881365 h 4948014"/>
              <a:gd name="connsiteX19" fmla="*/ 236980 w 4493918"/>
              <a:gd name="connsiteY19" fmla="*/ 2881011 h 4948014"/>
              <a:gd name="connsiteX20" fmla="*/ 239547 w 4493918"/>
              <a:gd name="connsiteY20" fmla="*/ 2866009 h 4948014"/>
              <a:gd name="connsiteX21" fmla="*/ 4050522 w 4493918"/>
              <a:gd name="connsiteY21" fmla="*/ 167 h 494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493918" h="4948014">
                <a:moveTo>
                  <a:pt x="4050522" y="167"/>
                </a:moveTo>
                <a:cubicBezTo>
                  <a:pt x="4172534" y="1264"/>
                  <a:pt x="4295571" y="7789"/>
                  <a:pt x="4419338" y="19962"/>
                </a:cubicBezTo>
                <a:lnTo>
                  <a:pt x="4493918" y="30890"/>
                </a:lnTo>
                <a:lnTo>
                  <a:pt x="4118050" y="3259717"/>
                </a:lnTo>
                <a:lnTo>
                  <a:pt x="4114787" y="3319053"/>
                </a:lnTo>
                <a:cubicBezTo>
                  <a:pt x="4047799" y="3894510"/>
                  <a:pt x="3819189" y="4421784"/>
                  <a:pt x="3469655" y="4873838"/>
                </a:cubicBezTo>
                <a:lnTo>
                  <a:pt x="3406262" y="4948014"/>
                </a:lnTo>
                <a:lnTo>
                  <a:pt x="3237882" y="4948014"/>
                </a:lnTo>
                <a:lnTo>
                  <a:pt x="3392938" y="4765247"/>
                </a:lnTo>
                <a:cubicBezTo>
                  <a:pt x="3724588" y="4333235"/>
                  <a:pt x="3941704" y="3829469"/>
                  <a:pt x="4005690" y="3279803"/>
                </a:cubicBezTo>
                <a:lnTo>
                  <a:pt x="4008835" y="3223129"/>
                </a:lnTo>
                <a:lnTo>
                  <a:pt x="4367857" y="139011"/>
                </a:lnTo>
                <a:lnTo>
                  <a:pt x="4297185" y="128627"/>
                </a:lnTo>
                <a:cubicBezTo>
                  <a:pt x="2420614" y="-55943"/>
                  <a:pt x="720193" y="1140485"/>
                  <a:pt x="333466" y="2849948"/>
                </a:cubicBezTo>
                <a:lnTo>
                  <a:pt x="331020" y="2864279"/>
                </a:lnTo>
                <a:lnTo>
                  <a:pt x="334432" y="2864614"/>
                </a:lnTo>
                <a:lnTo>
                  <a:pt x="91903" y="4948014"/>
                </a:lnTo>
                <a:lnTo>
                  <a:pt x="0" y="4948014"/>
                </a:lnTo>
                <a:lnTo>
                  <a:pt x="240579" y="2881365"/>
                </a:lnTo>
                <a:lnTo>
                  <a:pt x="236980" y="2881011"/>
                </a:lnTo>
                <a:lnTo>
                  <a:pt x="239547" y="2866009"/>
                </a:lnTo>
                <a:cubicBezTo>
                  <a:pt x="620567" y="1188333"/>
                  <a:pt x="2220337" y="-16295"/>
                  <a:pt x="4050522" y="167"/>
                </a:cubicBezTo>
                <a:close/>
              </a:path>
            </a:pathLst>
          </a:custGeom>
          <a:gradFill flip="none" rotWithShape="1">
            <a:gsLst>
              <a:gs pos="70000">
                <a:srgbClr val="0070C0">
                  <a:alpha val="0"/>
                </a:srgbClr>
              </a:gs>
              <a:gs pos="46000">
                <a:srgbClr val="002060">
                  <a:alpha val="17000"/>
                </a:srgbClr>
              </a:gs>
              <a:gs pos="100000">
                <a:schemeClr val="accent3">
                  <a:lumMod val="40000"/>
                  <a:lumOff val="60000"/>
                  <a:alpha val="0"/>
                </a:schemeClr>
              </a:gs>
              <a:gs pos="11000">
                <a:schemeClr val="bg1">
                  <a:alpha val="0"/>
                </a:schemeClr>
              </a:gs>
              <a:gs pos="27000">
                <a:srgbClr val="7030A0"/>
              </a:gs>
              <a:gs pos="87000">
                <a:srgbClr val="660033">
                  <a:lumMod val="90000"/>
                  <a:lumOff val="10000"/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EEA4601-2754-4F83-96F0-F5D4855C798A}"/>
              </a:ext>
            </a:extLst>
          </p:cNvPr>
          <p:cNvSpPr txBox="1"/>
          <p:nvPr/>
        </p:nvSpPr>
        <p:spPr>
          <a:xfrm>
            <a:off x="5875110" y="1465931"/>
            <a:ext cx="2587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Stuttering:</a:t>
            </a: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9695C144-FE26-4F18-8FD5-C3ABFE6BFE8F}"/>
              </a:ext>
            </a:extLst>
          </p:cNvPr>
          <p:cNvSpPr/>
          <p:nvPr/>
        </p:nvSpPr>
        <p:spPr>
          <a:xfrm>
            <a:off x="107504" y="195486"/>
            <a:ext cx="4752527" cy="4948014"/>
          </a:xfrm>
          <a:custGeom>
            <a:avLst/>
            <a:gdLst>
              <a:gd name="connsiteX0" fmla="*/ 4050522 w 4493918"/>
              <a:gd name="connsiteY0" fmla="*/ 167 h 4948014"/>
              <a:gd name="connsiteX1" fmla="*/ 4419338 w 4493918"/>
              <a:gd name="connsiteY1" fmla="*/ 19962 h 4948014"/>
              <a:gd name="connsiteX2" fmla="*/ 4493918 w 4493918"/>
              <a:gd name="connsiteY2" fmla="*/ 30890 h 4948014"/>
              <a:gd name="connsiteX3" fmla="*/ 4118050 w 4493918"/>
              <a:gd name="connsiteY3" fmla="*/ 3259717 h 4948014"/>
              <a:gd name="connsiteX4" fmla="*/ 4114787 w 4493918"/>
              <a:gd name="connsiteY4" fmla="*/ 3319053 h 4948014"/>
              <a:gd name="connsiteX5" fmla="*/ 3469655 w 4493918"/>
              <a:gd name="connsiteY5" fmla="*/ 4873838 h 4948014"/>
              <a:gd name="connsiteX6" fmla="*/ 3406262 w 4493918"/>
              <a:gd name="connsiteY6" fmla="*/ 4948014 h 4948014"/>
              <a:gd name="connsiteX7" fmla="*/ 3237882 w 4493918"/>
              <a:gd name="connsiteY7" fmla="*/ 4948014 h 4948014"/>
              <a:gd name="connsiteX8" fmla="*/ 3392938 w 4493918"/>
              <a:gd name="connsiteY8" fmla="*/ 4765247 h 4948014"/>
              <a:gd name="connsiteX9" fmla="*/ 4005690 w 4493918"/>
              <a:gd name="connsiteY9" fmla="*/ 3279803 h 4948014"/>
              <a:gd name="connsiteX10" fmla="*/ 4008835 w 4493918"/>
              <a:gd name="connsiteY10" fmla="*/ 3223129 h 4948014"/>
              <a:gd name="connsiteX11" fmla="*/ 4367857 w 4493918"/>
              <a:gd name="connsiteY11" fmla="*/ 139011 h 4948014"/>
              <a:gd name="connsiteX12" fmla="*/ 4297185 w 4493918"/>
              <a:gd name="connsiteY12" fmla="*/ 128627 h 4948014"/>
              <a:gd name="connsiteX13" fmla="*/ 333466 w 4493918"/>
              <a:gd name="connsiteY13" fmla="*/ 2849948 h 4948014"/>
              <a:gd name="connsiteX14" fmla="*/ 331020 w 4493918"/>
              <a:gd name="connsiteY14" fmla="*/ 2864279 h 4948014"/>
              <a:gd name="connsiteX15" fmla="*/ 334432 w 4493918"/>
              <a:gd name="connsiteY15" fmla="*/ 2864614 h 4948014"/>
              <a:gd name="connsiteX16" fmla="*/ 91903 w 4493918"/>
              <a:gd name="connsiteY16" fmla="*/ 4948014 h 4948014"/>
              <a:gd name="connsiteX17" fmla="*/ 0 w 4493918"/>
              <a:gd name="connsiteY17" fmla="*/ 4948014 h 4948014"/>
              <a:gd name="connsiteX18" fmla="*/ 240579 w 4493918"/>
              <a:gd name="connsiteY18" fmla="*/ 2881365 h 4948014"/>
              <a:gd name="connsiteX19" fmla="*/ 236980 w 4493918"/>
              <a:gd name="connsiteY19" fmla="*/ 2881011 h 4948014"/>
              <a:gd name="connsiteX20" fmla="*/ 239547 w 4493918"/>
              <a:gd name="connsiteY20" fmla="*/ 2866009 h 4948014"/>
              <a:gd name="connsiteX21" fmla="*/ 4050522 w 4493918"/>
              <a:gd name="connsiteY21" fmla="*/ 167 h 494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493918" h="4948014">
                <a:moveTo>
                  <a:pt x="4050522" y="167"/>
                </a:moveTo>
                <a:cubicBezTo>
                  <a:pt x="4172534" y="1264"/>
                  <a:pt x="4295571" y="7789"/>
                  <a:pt x="4419338" y="19962"/>
                </a:cubicBezTo>
                <a:lnTo>
                  <a:pt x="4493918" y="30890"/>
                </a:lnTo>
                <a:lnTo>
                  <a:pt x="4118050" y="3259717"/>
                </a:lnTo>
                <a:lnTo>
                  <a:pt x="4114787" y="3319053"/>
                </a:lnTo>
                <a:cubicBezTo>
                  <a:pt x="4047799" y="3894510"/>
                  <a:pt x="3819189" y="4421784"/>
                  <a:pt x="3469655" y="4873838"/>
                </a:cubicBezTo>
                <a:lnTo>
                  <a:pt x="3406262" y="4948014"/>
                </a:lnTo>
                <a:lnTo>
                  <a:pt x="3237882" y="4948014"/>
                </a:lnTo>
                <a:lnTo>
                  <a:pt x="3392938" y="4765247"/>
                </a:lnTo>
                <a:cubicBezTo>
                  <a:pt x="3724588" y="4333235"/>
                  <a:pt x="3941704" y="3829469"/>
                  <a:pt x="4005690" y="3279803"/>
                </a:cubicBezTo>
                <a:lnTo>
                  <a:pt x="4008835" y="3223129"/>
                </a:lnTo>
                <a:lnTo>
                  <a:pt x="4367857" y="139011"/>
                </a:lnTo>
                <a:lnTo>
                  <a:pt x="4297185" y="128627"/>
                </a:lnTo>
                <a:cubicBezTo>
                  <a:pt x="2420614" y="-55943"/>
                  <a:pt x="720193" y="1140485"/>
                  <a:pt x="333466" y="2849948"/>
                </a:cubicBezTo>
                <a:lnTo>
                  <a:pt x="331020" y="2864279"/>
                </a:lnTo>
                <a:lnTo>
                  <a:pt x="334432" y="2864614"/>
                </a:lnTo>
                <a:lnTo>
                  <a:pt x="91903" y="4948014"/>
                </a:lnTo>
                <a:lnTo>
                  <a:pt x="0" y="4948014"/>
                </a:lnTo>
                <a:lnTo>
                  <a:pt x="240579" y="2881365"/>
                </a:lnTo>
                <a:lnTo>
                  <a:pt x="236980" y="2881011"/>
                </a:lnTo>
                <a:lnTo>
                  <a:pt x="239547" y="2866009"/>
                </a:lnTo>
                <a:cubicBezTo>
                  <a:pt x="620567" y="1188333"/>
                  <a:pt x="2220337" y="-16295"/>
                  <a:pt x="4050522" y="167"/>
                </a:cubicBezTo>
                <a:close/>
              </a:path>
            </a:pathLst>
          </a:custGeom>
          <a:gradFill flip="none" rotWithShape="1">
            <a:gsLst>
              <a:gs pos="70000">
                <a:srgbClr val="0070C0"/>
              </a:gs>
              <a:gs pos="52000">
                <a:srgbClr val="002060"/>
              </a:gs>
              <a:gs pos="100000">
                <a:schemeClr val="accent3">
                  <a:lumMod val="40000"/>
                  <a:lumOff val="60000"/>
                </a:schemeClr>
              </a:gs>
              <a:gs pos="11000">
                <a:schemeClr val="bg1"/>
              </a:gs>
              <a:gs pos="30000">
                <a:srgbClr val="7030A0"/>
              </a:gs>
              <a:gs pos="87000">
                <a:srgbClr val="660033">
                  <a:lumMod val="90000"/>
                  <a:lumOff val="1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37CB3F7F-A93A-4ADF-A906-521288485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933" y="2271560"/>
            <a:ext cx="23717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70E646-275F-49B4-BDC7-1C2F346DA129}"/>
              </a:ext>
            </a:extLst>
          </p:cNvPr>
          <p:cNvSpPr txBox="1"/>
          <p:nvPr/>
        </p:nvSpPr>
        <p:spPr>
          <a:xfrm>
            <a:off x="6011038" y="4628449"/>
            <a:ext cx="235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Stuttering - gagueira</a:t>
            </a:r>
          </a:p>
        </p:txBody>
      </p:sp>
    </p:spTree>
    <p:extLst>
      <p:ext uri="{BB962C8B-B14F-4D97-AF65-F5344CB8AC3E}">
        <p14:creationId xmlns:p14="http://schemas.microsoft.com/office/powerpoint/2010/main" val="831508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3500846" y="2260187"/>
            <a:ext cx="45719" cy="28833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36B966-6A5D-4413-AEBE-C1C88464E336}"/>
              </a:ext>
            </a:extLst>
          </p:cNvPr>
          <p:cNvSpPr txBox="1"/>
          <p:nvPr/>
        </p:nvSpPr>
        <p:spPr>
          <a:xfrm>
            <a:off x="569737" y="846632"/>
            <a:ext cx="462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altLang="ko-KR" sz="90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900" dirty="0">
                <a:solidFill>
                  <a:prstClr val="white"/>
                </a:solidFill>
                <a:latin typeface="Calibri" panose="020F0502020204030204"/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900" dirty="0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pic>
        <p:nvPicPr>
          <p:cNvPr id="27" name="Picture 2" descr="Resultado de imagem para christopher morcom imitation game">
            <a:extLst>
              <a:ext uri="{FF2B5EF4-FFF2-40B4-BE49-F238E27FC236}">
                <a16:creationId xmlns:a16="http://schemas.microsoft.com/office/drawing/2014/main" id="{FE887332-AD14-4921-B7F1-FA0C95D56A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46" y="1"/>
            <a:ext cx="5643154" cy="238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Espaço Reservado para Imagem 29">
            <a:extLst>
              <a:ext uri="{FF2B5EF4-FFF2-40B4-BE49-F238E27FC236}">
                <a16:creationId xmlns:a16="http://schemas.microsoft.com/office/drawing/2014/main" id="{998B4B8C-A32C-44DF-9F3E-80A8C2C22C12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1" b="12821"/>
          <a:stretch>
            <a:fillRect/>
          </a:stretch>
        </p:blipFill>
        <p:spPr>
          <a:xfrm>
            <a:off x="552209" y="756836"/>
            <a:ext cx="2262627" cy="2262627"/>
          </a:xfr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DC670C70-DA4A-409A-B3D3-C4A76814EDA2}"/>
              </a:ext>
            </a:extLst>
          </p:cNvPr>
          <p:cNvSpPr txBox="1"/>
          <p:nvPr/>
        </p:nvSpPr>
        <p:spPr>
          <a:xfrm>
            <a:off x="665591" y="3161887"/>
            <a:ext cx="2035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pt-B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Christopher Morcom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EAE01E7F-C4E0-47F1-9976-F29CACCD272B}"/>
              </a:ext>
            </a:extLst>
          </p:cNvPr>
          <p:cNvSpPr/>
          <p:nvPr/>
        </p:nvSpPr>
        <p:spPr>
          <a:xfrm>
            <a:off x="3833402" y="2606580"/>
            <a:ext cx="738598" cy="757258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9ACFFE0-D752-4636-A0BB-7D6EA65DDBBC}"/>
              </a:ext>
            </a:extLst>
          </p:cNvPr>
          <p:cNvSpPr txBox="1"/>
          <p:nvPr/>
        </p:nvSpPr>
        <p:spPr>
          <a:xfrm>
            <a:off x="4742403" y="2708768"/>
            <a:ext cx="380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Movie: </a:t>
            </a:r>
            <a:r>
              <a:rPr lang="e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Imitation Game</a:t>
            </a:r>
          </a:p>
        </p:txBody>
      </p:sp>
      <p:sp>
        <p:nvSpPr>
          <p:cNvPr id="12" name="Rectangle 36">
            <a:extLst>
              <a:ext uri="{FF2B5EF4-FFF2-40B4-BE49-F238E27FC236}">
                <a16:creationId xmlns:a16="http://schemas.microsoft.com/office/drawing/2014/main" id="{A807C083-C9D9-4D49-86EF-7A4B7CC5CE4B}"/>
              </a:ext>
            </a:extLst>
          </p:cNvPr>
          <p:cNvSpPr/>
          <p:nvPr/>
        </p:nvSpPr>
        <p:spPr>
          <a:xfrm>
            <a:off x="4003805" y="2808531"/>
            <a:ext cx="397792" cy="35335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50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8C8A9CEA-7C71-43F7-8F6A-F5E8CAFF65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5" b="95994" l="22940" r="765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89" r="24603"/>
          <a:stretch/>
        </p:blipFill>
        <p:spPr>
          <a:xfrm>
            <a:off x="1104947" y="0"/>
            <a:ext cx="2808312" cy="5143500"/>
          </a:xfrm>
        </p:spPr>
      </p:pic>
      <p:grpSp>
        <p:nvGrpSpPr>
          <p:cNvPr id="6" name="Group 5"/>
          <p:cNvGrpSpPr/>
          <p:nvPr/>
        </p:nvGrpSpPr>
        <p:grpSpPr>
          <a:xfrm>
            <a:off x="3588729" y="359692"/>
            <a:ext cx="649059" cy="649059"/>
            <a:chOff x="5696729" y="3628850"/>
            <a:chExt cx="1800000" cy="1800000"/>
          </a:xfrm>
          <a:solidFill>
            <a:schemeClr val="bg2">
              <a:lumMod val="10000"/>
            </a:schemeClr>
          </a:solidFill>
        </p:grpSpPr>
        <p:sp>
          <p:nvSpPr>
            <p:cNvPr id="7" name="Rectangle 6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001586A-A53F-4E08-9E55-7095F54AB567}"/>
              </a:ext>
            </a:extLst>
          </p:cNvPr>
          <p:cNvSpPr txBox="1">
            <a:spLocks/>
          </p:cNvSpPr>
          <p:nvPr/>
        </p:nvSpPr>
        <p:spPr>
          <a:xfrm>
            <a:off x="4226575" y="215373"/>
            <a:ext cx="2065533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b="1" dirty="0">
                <a:latin typeface="Script MT Bold" panose="03040602040607080904" pitchFamily="66" charset="0"/>
                <a:cs typeface="Arial" pitchFamily="34" charset="0"/>
              </a:rPr>
              <a:t>Degree:</a:t>
            </a:r>
            <a:endParaRPr lang="ko-KR" altLang="en-US" sz="4800" b="1" dirty="0">
              <a:latin typeface="Script MT Bold" panose="03040602040607080904" pitchFamily="66" charset="0"/>
              <a:cs typeface="Arial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7A79F3C-7683-420D-ADFB-7D5DE0CE1797}"/>
              </a:ext>
            </a:extLst>
          </p:cNvPr>
          <p:cNvSpPr/>
          <p:nvPr/>
        </p:nvSpPr>
        <p:spPr>
          <a:xfrm>
            <a:off x="4284497" y="1043985"/>
            <a:ext cx="3456216" cy="646331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ript MT Bold" panose="03040602040607080904" pitchFamily="66" charset="0"/>
                <a:ea typeface="Adobe Song Std L" panose="02020300000000000000"/>
                <a:cs typeface="Arial" pitchFamily="34" charset="0"/>
              </a:rPr>
              <a:t>Mathematician</a:t>
            </a:r>
            <a:endParaRPr lang="pt-BR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cript MT Bold" panose="03040602040607080904" pitchFamily="66" charset="0"/>
              <a:ea typeface="Adobe Song Std L" panose="02020300000000000000"/>
              <a:cs typeface="Arial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ADCFD08-B711-4AC5-B2EE-2AFB352771CB}"/>
              </a:ext>
            </a:extLst>
          </p:cNvPr>
          <p:cNvSpPr/>
          <p:nvPr/>
        </p:nvSpPr>
        <p:spPr>
          <a:xfrm>
            <a:off x="4198844" y="2339252"/>
            <a:ext cx="3963504" cy="52322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4000" b="1" dirty="0">
                <a:solidFill>
                  <a:srgbClr val="B68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ript MT Bold" panose="03040602040607080904" pitchFamily="66" charset="0"/>
                <a:ea typeface="Adobe Song Std L" panose="02020300000000000000"/>
                <a:cs typeface="Arial" panose="020B0604020202020204" pitchFamily="34" charset="0"/>
              </a:rPr>
              <a:t>Computer science</a:t>
            </a:r>
            <a:endParaRPr lang="pt-BR" sz="4000" b="1" dirty="0">
              <a:solidFill>
                <a:srgbClr val="B686D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cript MT Bold" panose="03040602040607080904" pitchFamily="66" charset="0"/>
              <a:ea typeface="Adobe Song Std L" panose="02020300000000000000"/>
              <a:cs typeface="Arial" panose="020B0604020202020204" pitchFamily="34" charset="0"/>
            </a:endParaRPr>
          </a:p>
        </p:txBody>
      </p:sp>
      <p:grpSp>
        <p:nvGrpSpPr>
          <p:cNvPr id="27" name="Shape 608">
            <a:extLst>
              <a:ext uri="{FF2B5EF4-FFF2-40B4-BE49-F238E27FC236}">
                <a16:creationId xmlns:a16="http://schemas.microsoft.com/office/drawing/2014/main" id="{CAA1BE07-6A89-4113-9415-0799EE7EA87D}"/>
              </a:ext>
            </a:extLst>
          </p:cNvPr>
          <p:cNvGrpSpPr/>
          <p:nvPr/>
        </p:nvGrpSpPr>
        <p:grpSpPr>
          <a:xfrm>
            <a:off x="7788086" y="2430680"/>
            <a:ext cx="282496" cy="323166"/>
            <a:chOff x="3951850" y="2985350"/>
            <a:chExt cx="407950" cy="416500"/>
          </a:xfrm>
        </p:grpSpPr>
        <p:sp>
          <p:nvSpPr>
            <p:cNvPr id="28" name="Shape 609">
              <a:extLst>
                <a:ext uri="{FF2B5EF4-FFF2-40B4-BE49-F238E27FC236}">
                  <a16:creationId xmlns:a16="http://schemas.microsoft.com/office/drawing/2014/main" id="{6394D744-C54E-44E0-BC8E-AA98301F7525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Shape 610">
              <a:extLst>
                <a:ext uri="{FF2B5EF4-FFF2-40B4-BE49-F238E27FC236}">
                  <a16:creationId xmlns:a16="http://schemas.microsoft.com/office/drawing/2014/main" id="{FA906AB6-0565-4E80-BDC8-7D09E67AE268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Shape 611">
              <a:extLst>
                <a:ext uri="{FF2B5EF4-FFF2-40B4-BE49-F238E27FC236}">
                  <a16:creationId xmlns:a16="http://schemas.microsoft.com/office/drawing/2014/main" id="{66D9F722-84EB-4B19-95FA-DE476BD6678D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Shape 612">
              <a:extLst>
                <a:ext uri="{FF2B5EF4-FFF2-40B4-BE49-F238E27FC236}">
                  <a16:creationId xmlns:a16="http://schemas.microsoft.com/office/drawing/2014/main" id="{32E42DA1-762B-4A47-A267-7105DF70512B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" name="Shape 514">
            <a:extLst>
              <a:ext uri="{FF2B5EF4-FFF2-40B4-BE49-F238E27FC236}">
                <a16:creationId xmlns:a16="http://schemas.microsoft.com/office/drawing/2014/main" id="{B4C36E0E-41F7-46A2-9C73-71CF7483A5B9}"/>
              </a:ext>
            </a:extLst>
          </p:cNvPr>
          <p:cNvGrpSpPr/>
          <p:nvPr/>
        </p:nvGrpSpPr>
        <p:grpSpPr>
          <a:xfrm>
            <a:off x="7538361" y="1043985"/>
            <a:ext cx="284297" cy="280979"/>
            <a:chOff x="1923675" y="1633650"/>
            <a:chExt cx="436000" cy="435975"/>
          </a:xfrm>
        </p:grpSpPr>
        <p:sp>
          <p:nvSpPr>
            <p:cNvPr id="33" name="Shape 515">
              <a:extLst>
                <a:ext uri="{FF2B5EF4-FFF2-40B4-BE49-F238E27FC236}">
                  <a16:creationId xmlns:a16="http://schemas.microsoft.com/office/drawing/2014/main" id="{9AA6E52F-1F1F-4D6D-82B2-57B726B06682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Shape 516">
              <a:extLst>
                <a:ext uri="{FF2B5EF4-FFF2-40B4-BE49-F238E27FC236}">
                  <a16:creationId xmlns:a16="http://schemas.microsoft.com/office/drawing/2014/main" id="{2577FFF7-574A-4405-87B9-B1F7531E2F33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Shape 517">
              <a:extLst>
                <a:ext uri="{FF2B5EF4-FFF2-40B4-BE49-F238E27FC236}">
                  <a16:creationId xmlns:a16="http://schemas.microsoft.com/office/drawing/2014/main" id="{32A14291-829C-4331-AE85-AE00A46157F3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Shape 518">
              <a:extLst>
                <a:ext uri="{FF2B5EF4-FFF2-40B4-BE49-F238E27FC236}">
                  <a16:creationId xmlns:a16="http://schemas.microsoft.com/office/drawing/2014/main" id="{D09843E1-049A-4C4B-B735-0B52B4D217B6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Shape 519">
              <a:extLst>
                <a:ext uri="{FF2B5EF4-FFF2-40B4-BE49-F238E27FC236}">
                  <a16:creationId xmlns:a16="http://schemas.microsoft.com/office/drawing/2014/main" id="{B7A2FD36-B69E-4DE3-B7D0-A6260FAB661F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Shape 520">
              <a:extLst>
                <a:ext uri="{FF2B5EF4-FFF2-40B4-BE49-F238E27FC236}">
                  <a16:creationId xmlns:a16="http://schemas.microsoft.com/office/drawing/2014/main" id="{CE6BBD3B-C7F2-433C-B2F8-0A8EF9D66EA4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2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FF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ame 42"/>
          <p:cNvSpPr/>
          <p:nvPr/>
        </p:nvSpPr>
        <p:spPr>
          <a:xfrm rot="18900000">
            <a:off x="6357213" y="1495074"/>
            <a:ext cx="1164819" cy="1164819"/>
          </a:xfrm>
          <a:prstGeom prst="frame">
            <a:avLst>
              <a:gd name="adj1" fmla="val 7733"/>
            </a:avLst>
          </a:prstGeom>
          <a:solidFill>
            <a:srgbClr val="0099FF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C8A52992-038E-43D1-B4A5-FB6BDCEF3C62}"/>
              </a:ext>
            </a:extLst>
          </p:cNvPr>
          <p:cNvSpPr/>
          <p:nvPr/>
        </p:nvSpPr>
        <p:spPr>
          <a:xfrm>
            <a:off x="7213753" y="4731990"/>
            <a:ext cx="1750735" cy="288032"/>
          </a:xfrm>
          <a:prstGeom prst="rect">
            <a:avLst/>
          </a:prstGeom>
          <a:solidFill>
            <a:srgbClr val="CD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9F2D4B2E-235D-425A-84C0-4CDBF020F3B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" b="2035"/>
          <a:stretch>
            <a:fillRect/>
          </a:stretch>
        </p:blipFill>
        <p:spPr/>
      </p:pic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1EB71E63-17F3-4EE0-8D3B-A4A22CF09DF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6" t="1089" r="17282" b="-1089"/>
          <a:stretch/>
        </p:blipFill>
        <p:spPr>
          <a:xfrm>
            <a:off x="3492000" y="2131318"/>
            <a:ext cx="1152008" cy="3012182"/>
          </a:xfrm>
        </p:spPr>
      </p:pic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88957448-CA7D-4321-844E-D907A9C476EC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 r="31535"/>
          <a:stretch/>
        </p:blipFill>
        <p:spPr>
          <a:xfrm>
            <a:off x="4734004" y="2131318"/>
            <a:ext cx="2160000" cy="3012182"/>
          </a:xfrm>
        </p:spPr>
      </p:pic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DBF6A0B6-77E6-4869-9B8E-A387B0710F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8" r="35998"/>
          <a:stretch>
            <a:fillRect/>
          </a:stretch>
        </p:blipFill>
        <p:spPr/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09194F3-8A7A-45B4-9B44-569E4C34A7E4}"/>
              </a:ext>
            </a:extLst>
          </p:cNvPr>
          <p:cNvSpPr txBox="1"/>
          <p:nvPr/>
        </p:nvSpPr>
        <p:spPr>
          <a:xfrm>
            <a:off x="546379" y="1355704"/>
            <a:ext cx="2370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Adobe Song Std L" panose="02020300000000000000"/>
                <a:cs typeface="Aharoni" panose="02010803020104030203" pitchFamily="2" charset="-79"/>
              </a:rPr>
              <a:t>Hobbies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D34FA5-0D5A-400B-AD55-A4755537309F}"/>
              </a:ext>
            </a:extLst>
          </p:cNvPr>
          <p:cNvSpPr/>
          <p:nvPr/>
        </p:nvSpPr>
        <p:spPr>
          <a:xfrm>
            <a:off x="110361" y="2610744"/>
            <a:ext cx="32429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Adobe Song Std L" panose="02020300000000000000"/>
              </a:rPr>
              <a:t>He was an Olympic-level runner 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Adobe Song Std L" panose="0202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8369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6" grpId="0" animBg="1"/>
      <p:bldP spid="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572001" y="387685"/>
            <a:ext cx="4197752" cy="4368131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5DD160A-C05E-48FF-928C-F1ED840FB0B3}"/>
              </a:ext>
            </a:extLst>
          </p:cNvPr>
          <p:cNvSpPr/>
          <p:nvPr/>
        </p:nvSpPr>
        <p:spPr>
          <a:xfrm>
            <a:off x="480440" y="246469"/>
            <a:ext cx="300138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latinLnBrk="0"/>
            <a:r>
              <a:rPr lang="en-US" sz="27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ARTIFICIAL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480439" y="687736"/>
            <a:ext cx="300138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latinLnBrk="0"/>
            <a:r>
              <a:rPr lang="en-US" sz="27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INTELLIGENCE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488757" y="1313571"/>
            <a:ext cx="3086100" cy="47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74" name="Picture 2" descr="Resultado de imagem para inteligencia artificial">
            <a:extLst>
              <a:ext uri="{FF2B5EF4-FFF2-40B4-BE49-F238E27FC236}">
                <a16:creationId xmlns:a16="http://schemas.microsoft.com/office/drawing/2014/main" id="{5F29E7A8-4A8A-43D5-82A9-F1196BE36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31" b="100000" l="3782" r="923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237"/>
          <a:stretch/>
        </p:blipFill>
        <p:spPr bwMode="auto">
          <a:xfrm>
            <a:off x="-37167" y="2521917"/>
            <a:ext cx="2112956" cy="26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inteligencia artificial">
            <a:extLst>
              <a:ext uri="{FF2B5EF4-FFF2-40B4-BE49-F238E27FC236}">
                <a16:creationId xmlns:a16="http://schemas.microsoft.com/office/drawing/2014/main" id="{45A8A067-5DF4-4F2E-94B5-0EEE9DAA1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8" b="100000" l="45273" r="899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91" r="11089"/>
          <a:stretch/>
        </p:blipFill>
        <p:spPr bwMode="auto">
          <a:xfrm>
            <a:off x="2299102" y="2680244"/>
            <a:ext cx="1839026" cy="248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9B3BF8B-5CE5-40B2-B713-F0700ABB4FC5}"/>
              </a:ext>
            </a:extLst>
          </p:cNvPr>
          <p:cNvSpPr/>
          <p:nvPr/>
        </p:nvSpPr>
        <p:spPr>
          <a:xfrm>
            <a:off x="686138" y="1546599"/>
            <a:ext cx="2589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pt-B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The Beginning Of AI</a:t>
            </a:r>
            <a:endParaRPr lang="pt-BR" sz="2000" b="1" i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4041</TotalTime>
  <Words>500</Words>
  <Application>Microsoft Office PowerPoint</Application>
  <PresentationFormat>Apresentação na tela (16:9)</PresentationFormat>
  <Paragraphs>135</Paragraphs>
  <Slides>34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34</vt:i4>
      </vt:variant>
    </vt:vector>
  </HeadingPairs>
  <TitlesOfParts>
    <vt:vector size="57" baseType="lpstr">
      <vt:lpstr>맑은 고딕</vt:lpstr>
      <vt:lpstr>Adobe Song Std L</vt:lpstr>
      <vt:lpstr>Agency FB</vt:lpstr>
      <vt:lpstr>Aharoni</vt:lpstr>
      <vt:lpstr>Arial</vt:lpstr>
      <vt:lpstr>Arial Narrow</vt:lpstr>
      <vt:lpstr>Arial Rounded MT Bold</vt:lpstr>
      <vt:lpstr>Calibri</vt:lpstr>
      <vt:lpstr>Calibri Light</vt:lpstr>
      <vt:lpstr>Georgia</vt:lpstr>
      <vt:lpstr>Muli</vt:lpstr>
      <vt:lpstr>MV Boli</vt:lpstr>
      <vt:lpstr>Script MT Bold</vt:lpstr>
      <vt:lpstr>Tw Cen MT</vt:lpstr>
      <vt:lpstr>Twentieth Century</vt:lpstr>
      <vt:lpstr>Varela</vt:lpstr>
      <vt:lpstr>Contents Slide Master</vt:lpstr>
      <vt:lpstr>Section Break Slide Master</vt:lpstr>
      <vt:lpstr>1_Contents Slide Master</vt:lpstr>
      <vt:lpstr>Banquo template</vt:lpstr>
      <vt:lpstr>1_Tema do Office</vt:lpstr>
      <vt:lpstr>Tema do Office</vt:lpstr>
      <vt:lpstr>2_Contents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Homosexuality, Conviction and Death  Homosexuality was illegal in the United Kingdom in the early 1950s.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Patricia Largura</cp:lastModifiedBy>
  <cp:revision>311</cp:revision>
  <dcterms:created xsi:type="dcterms:W3CDTF">2016-12-05T23:26:54Z</dcterms:created>
  <dcterms:modified xsi:type="dcterms:W3CDTF">2019-11-21T18:21:08Z</dcterms:modified>
</cp:coreProperties>
</file>